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3"/>
  </p:notesMasterIdLst>
  <p:sldIdLst>
    <p:sldId id="256" r:id="rId2"/>
    <p:sldId id="257" r:id="rId3"/>
    <p:sldId id="258" r:id="rId4"/>
    <p:sldId id="269" r:id="rId5"/>
    <p:sldId id="270" r:id="rId6"/>
    <p:sldId id="271" r:id="rId7"/>
    <p:sldId id="272" r:id="rId8"/>
    <p:sldId id="260" r:id="rId9"/>
    <p:sldId id="339" r:id="rId10"/>
    <p:sldId id="280" r:id="rId11"/>
    <p:sldId id="281" r:id="rId12"/>
    <p:sldId id="346" r:id="rId13"/>
    <p:sldId id="282" r:id="rId14"/>
    <p:sldId id="283" r:id="rId15"/>
    <p:sldId id="284" r:id="rId16"/>
    <p:sldId id="266" r:id="rId17"/>
    <p:sldId id="299" r:id="rId18"/>
    <p:sldId id="315" r:id="rId19"/>
    <p:sldId id="290" r:id="rId20"/>
    <p:sldId id="307" r:id="rId21"/>
    <p:sldId id="308" r:id="rId22"/>
    <p:sldId id="294" r:id="rId23"/>
    <p:sldId id="310" r:id="rId24"/>
    <p:sldId id="311" r:id="rId25"/>
    <p:sldId id="312" r:id="rId26"/>
    <p:sldId id="291" r:id="rId27"/>
    <p:sldId id="288" r:id="rId28"/>
    <p:sldId id="344" r:id="rId29"/>
    <p:sldId id="363" r:id="rId30"/>
    <p:sldId id="364" r:id="rId31"/>
    <p:sldId id="365" r:id="rId32"/>
    <p:sldId id="347" r:id="rId33"/>
    <p:sldId id="349" r:id="rId34"/>
    <p:sldId id="350" r:id="rId35"/>
    <p:sldId id="348" r:id="rId36"/>
    <p:sldId id="351" r:id="rId37"/>
    <p:sldId id="352" r:id="rId38"/>
    <p:sldId id="353" r:id="rId39"/>
    <p:sldId id="354" r:id="rId40"/>
    <p:sldId id="355" r:id="rId41"/>
    <p:sldId id="396" r:id="rId42"/>
    <p:sldId id="304" r:id="rId43"/>
    <p:sldId id="305" r:id="rId44"/>
    <p:sldId id="306" r:id="rId45"/>
    <p:sldId id="356" r:id="rId46"/>
    <p:sldId id="357" r:id="rId47"/>
    <p:sldId id="309" r:id="rId48"/>
    <p:sldId id="358" r:id="rId49"/>
    <p:sldId id="359" r:id="rId50"/>
    <p:sldId id="360" r:id="rId51"/>
    <p:sldId id="313" r:id="rId52"/>
    <p:sldId id="314" r:id="rId53"/>
    <p:sldId id="361" r:id="rId54"/>
    <p:sldId id="316" r:id="rId55"/>
    <p:sldId id="317" r:id="rId56"/>
    <p:sldId id="318" r:id="rId57"/>
    <p:sldId id="397" r:id="rId58"/>
    <p:sldId id="300" r:id="rId59"/>
    <p:sldId id="380" r:id="rId60"/>
    <p:sldId id="381" r:id="rId61"/>
    <p:sldId id="382" r:id="rId62"/>
    <p:sldId id="383" r:id="rId63"/>
    <p:sldId id="384" r:id="rId64"/>
    <p:sldId id="385" r:id="rId65"/>
    <p:sldId id="386" r:id="rId66"/>
    <p:sldId id="387" r:id="rId67"/>
    <p:sldId id="388" r:id="rId68"/>
    <p:sldId id="368" r:id="rId69"/>
    <p:sldId id="389" r:id="rId70"/>
    <p:sldId id="369" r:id="rId71"/>
    <p:sldId id="371" r:id="rId72"/>
    <p:sldId id="370" r:id="rId73"/>
    <p:sldId id="373" r:id="rId74"/>
    <p:sldId id="372" r:id="rId75"/>
    <p:sldId id="390" r:id="rId76"/>
    <p:sldId id="391" r:id="rId77"/>
    <p:sldId id="392" r:id="rId78"/>
    <p:sldId id="393" r:id="rId79"/>
    <p:sldId id="394" r:id="rId80"/>
    <p:sldId id="395" r:id="rId81"/>
    <p:sldId id="398" r:id="rId82"/>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A54634-FF72-44A4-BF1A-42EC28B55B7B}" v="78" dt="2022-07-07T05:50:29.20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82" autoAdjust="0"/>
    <p:restoredTop sz="94660"/>
  </p:normalViewPr>
  <p:slideViewPr>
    <p:cSldViewPr snapToGrid="0">
      <p:cViewPr varScale="1">
        <p:scale>
          <a:sx n="100" d="100"/>
          <a:sy n="100" d="100"/>
        </p:scale>
        <p:origin x="64"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Singleton" userId="eebc576b-daec-4d7c-a7bd-a99093807202" providerId="ADAL" clId="{EA41D4E0-FFA5-48AC-B827-A434962FA046}"/>
    <pc:docChg chg="undo redo custSel addSld delSld modSld sldOrd modMainMaster">
      <pc:chgData name="Alex Singleton" userId="eebc576b-daec-4d7c-a7bd-a99093807202" providerId="ADAL" clId="{EA41D4E0-FFA5-48AC-B827-A434962FA046}" dt="2022-07-04T20:18:39.925" v="1633" actId="700"/>
      <pc:docMkLst>
        <pc:docMk/>
      </pc:docMkLst>
      <pc:sldChg chg="addSp modSp mod">
        <pc:chgData name="Alex Singleton" userId="eebc576b-daec-4d7c-a7bd-a99093807202" providerId="ADAL" clId="{EA41D4E0-FFA5-48AC-B827-A434962FA046}" dt="2022-06-26T08:17:57.159" v="14" actId="1076"/>
        <pc:sldMkLst>
          <pc:docMk/>
          <pc:sldMk cId="0" sldId="256"/>
        </pc:sldMkLst>
        <pc:spChg chg="add mod">
          <ac:chgData name="Alex Singleton" userId="eebc576b-daec-4d7c-a7bd-a99093807202" providerId="ADAL" clId="{EA41D4E0-FFA5-48AC-B827-A434962FA046}" dt="2022-06-26T08:17:57.159" v="14" actId="1076"/>
          <ac:spMkLst>
            <pc:docMk/>
            <pc:sldMk cId="0" sldId="256"/>
            <ac:spMk id="5" creationId="{A93A03C7-ED98-4625-D6F5-CEC769FF366A}"/>
          </ac:spMkLst>
        </pc:spChg>
        <pc:spChg chg="mod">
          <ac:chgData name="Alex Singleton" userId="eebc576b-daec-4d7c-a7bd-a99093807202" providerId="ADAL" clId="{EA41D4E0-FFA5-48AC-B827-A434962FA046}" dt="2022-06-26T08:13:37.303" v="6" actId="1076"/>
          <ac:spMkLst>
            <pc:docMk/>
            <pc:sldMk cId="0" sldId="256"/>
            <ac:spMk id="150" creationId="{00000000-0000-0000-0000-000000000000}"/>
          </ac:spMkLst>
        </pc:spChg>
      </pc:sldChg>
      <pc:sldChg chg="add">
        <pc:chgData name="Alex Singleton" userId="eebc576b-daec-4d7c-a7bd-a99093807202" providerId="ADAL" clId="{EA41D4E0-FFA5-48AC-B827-A434962FA046}" dt="2022-06-27T06:52:51.664" v="20"/>
        <pc:sldMkLst>
          <pc:docMk/>
          <pc:sldMk cId="747236909" sldId="260"/>
        </pc:sldMkLst>
      </pc:sldChg>
      <pc:sldChg chg="add">
        <pc:chgData name="Alex Singleton" userId="eebc576b-daec-4d7c-a7bd-a99093807202" providerId="ADAL" clId="{EA41D4E0-FFA5-48AC-B827-A434962FA046}" dt="2022-06-27T06:52:51.664" v="20"/>
        <pc:sldMkLst>
          <pc:docMk/>
          <pc:sldMk cId="0" sldId="261"/>
        </pc:sldMkLst>
      </pc:sldChg>
      <pc:sldChg chg="modSp add mod ord">
        <pc:chgData name="Alex Singleton" userId="eebc576b-daec-4d7c-a7bd-a99093807202" providerId="ADAL" clId="{EA41D4E0-FFA5-48AC-B827-A434962FA046}" dt="2022-07-04T13:55:16.615" v="1200" actId="14100"/>
        <pc:sldMkLst>
          <pc:docMk/>
          <pc:sldMk cId="2027410899" sldId="263"/>
        </pc:sldMkLst>
        <pc:spChg chg="mod">
          <ac:chgData name="Alex Singleton" userId="eebc576b-daec-4d7c-a7bd-a99093807202" providerId="ADAL" clId="{EA41D4E0-FFA5-48AC-B827-A434962FA046}" dt="2022-07-04T13:55:16.615" v="1200" actId="14100"/>
          <ac:spMkLst>
            <pc:docMk/>
            <pc:sldMk cId="2027410899" sldId="263"/>
            <ac:spMk id="15" creationId="{00000000-0000-0000-0000-000000000000}"/>
          </ac:spMkLst>
        </pc:spChg>
      </pc:sldChg>
      <pc:sldChg chg="add del">
        <pc:chgData name="Alex Singleton" userId="eebc576b-daec-4d7c-a7bd-a99093807202" providerId="ADAL" clId="{EA41D4E0-FFA5-48AC-B827-A434962FA046}" dt="2022-07-04T13:54:44.766" v="1195" actId="47"/>
        <pc:sldMkLst>
          <pc:docMk/>
          <pc:sldMk cId="3367022204" sldId="264"/>
        </pc:sldMkLst>
      </pc:sldChg>
      <pc:sldChg chg="add">
        <pc:chgData name="Alex Singleton" userId="eebc576b-daec-4d7c-a7bd-a99093807202" providerId="ADAL" clId="{EA41D4E0-FFA5-48AC-B827-A434962FA046}" dt="2022-06-27T06:52:51.664" v="20"/>
        <pc:sldMkLst>
          <pc:docMk/>
          <pc:sldMk cId="3246017890" sldId="265"/>
        </pc:sldMkLst>
      </pc:sldChg>
      <pc:sldChg chg="modSp add mod">
        <pc:chgData name="Alex Singleton" userId="eebc576b-daec-4d7c-a7bd-a99093807202" providerId="ADAL" clId="{EA41D4E0-FFA5-48AC-B827-A434962FA046}" dt="2022-07-04T13:55:04.512" v="1198" actId="14100"/>
        <pc:sldMkLst>
          <pc:docMk/>
          <pc:sldMk cId="2633499324" sldId="266"/>
        </pc:sldMkLst>
        <pc:spChg chg="mod">
          <ac:chgData name="Alex Singleton" userId="eebc576b-daec-4d7c-a7bd-a99093807202" providerId="ADAL" clId="{EA41D4E0-FFA5-48AC-B827-A434962FA046}" dt="2022-07-04T13:55:04.512" v="1198" actId="14100"/>
          <ac:spMkLst>
            <pc:docMk/>
            <pc:sldMk cId="2633499324" sldId="266"/>
            <ac:spMk id="9" creationId="{00000000-0000-0000-0000-000000000000}"/>
          </ac:spMkLst>
        </pc:spChg>
      </pc:sldChg>
      <pc:sldChg chg="add">
        <pc:chgData name="Alex Singleton" userId="eebc576b-daec-4d7c-a7bd-a99093807202" providerId="ADAL" clId="{EA41D4E0-FFA5-48AC-B827-A434962FA046}" dt="2022-06-27T06:52:51.664" v="20"/>
        <pc:sldMkLst>
          <pc:docMk/>
          <pc:sldMk cId="0" sldId="281"/>
        </pc:sldMkLst>
      </pc:sldChg>
      <pc:sldChg chg="add">
        <pc:chgData name="Alex Singleton" userId="eebc576b-daec-4d7c-a7bd-a99093807202" providerId="ADAL" clId="{EA41D4E0-FFA5-48AC-B827-A434962FA046}" dt="2022-06-27T06:52:51.664" v="20"/>
        <pc:sldMkLst>
          <pc:docMk/>
          <pc:sldMk cId="0" sldId="293"/>
        </pc:sldMkLst>
      </pc:sldChg>
      <pc:sldChg chg="add">
        <pc:chgData name="Alex Singleton" userId="eebc576b-daec-4d7c-a7bd-a99093807202" providerId="ADAL" clId="{EA41D4E0-FFA5-48AC-B827-A434962FA046}" dt="2022-06-27T06:52:51.664" v="20"/>
        <pc:sldMkLst>
          <pc:docMk/>
          <pc:sldMk cId="163696076" sldId="294"/>
        </pc:sldMkLst>
      </pc:sldChg>
      <pc:sldChg chg="add">
        <pc:chgData name="Alex Singleton" userId="eebc576b-daec-4d7c-a7bd-a99093807202" providerId="ADAL" clId="{EA41D4E0-FFA5-48AC-B827-A434962FA046}" dt="2022-06-27T06:52:51.664" v="20"/>
        <pc:sldMkLst>
          <pc:docMk/>
          <pc:sldMk cId="28652318" sldId="295"/>
        </pc:sldMkLst>
      </pc:sldChg>
      <pc:sldChg chg="add">
        <pc:chgData name="Alex Singleton" userId="eebc576b-daec-4d7c-a7bd-a99093807202" providerId="ADAL" clId="{EA41D4E0-FFA5-48AC-B827-A434962FA046}" dt="2022-06-27T06:52:51.664" v="20"/>
        <pc:sldMkLst>
          <pc:docMk/>
          <pc:sldMk cId="2514332326" sldId="296"/>
        </pc:sldMkLst>
      </pc:sldChg>
      <pc:sldChg chg="add">
        <pc:chgData name="Alex Singleton" userId="eebc576b-daec-4d7c-a7bd-a99093807202" providerId="ADAL" clId="{EA41D4E0-FFA5-48AC-B827-A434962FA046}" dt="2022-06-27T06:52:51.664" v="20"/>
        <pc:sldMkLst>
          <pc:docMk/>
          <pc:sldMk cId="4132543324" sldId="297"/>
        </pc:sldMkLst>
      </pc:sldChg>
      <pc:sldChg chg="add">
        <pc:chgData name="Alex Singleton" userId="eebc576b-daec-4d7c-a7bd-a99093807202" providerId="ADAL" clId="{EA41D4E0-FFA5-48AC-B827-A434962FA046}" dt="2022-06-27T06:52:51.664" v="20"/>
        <pc:sldMkLst>
          <pc:docMk/>
          <pc:sldMk cId="3587850812" sldId="298"/>
        </pc:sldMkLst>
      </pc:sldChg>
      <pc:sldChg chg="add">
        <pc:chgData name="Alex Singleton" userId="eebc576b-daec-4d7c-a7bd-a99093807202" providerId="ADAL" clId="{EA41D4E0-FFA5-48AC-B827-A434962FA046}" dt="2022-06-27T06:52:51.664" v="20"/>
        <pc:sldMkLst>
          <pc:docMk/>
          <pc:sldMk cId="2647425130" sldId="299"/>
        </pc:sldMkLst>
      </pc:sldChg>
      <pc:sldChg chg="add">
        <pc:chgData name="Alex Singleton" userId="eebc576b-daec-4d7c-a7bd-a99093807202" providerId="ADAL" clId="{EA41D4E0-FFA5-48AC-B827-A434962FA046}" dt="2022-06-27T06:52:51.664" v="20"/>
        <pc:sldMkLst>
          <pc:docMk/>
          <pc:sldMk cId="0" sldId="300"/>
        </pc:sldMkLst>
      </pc:sldChg>
      <pc:sldChg chg="add">
        <pc:chgData name="Alex Singleton" userId="eebc576b-daec-4d7c-a7bd-a99093807202" providerId="ADAL" clId="{EA41D4E0-FFA5-48AC-B827-A434962FA046}" dt="2022-06-27T06:52:51.664" v="20"/>
        <pc:sldMkLst>
          <pc:docMk/>
          <pc:sldMk cId="0" sldId="315"/>
        </pc:sldMkLst>
      </pc:sldChg>
      <pc:sldChg chg="add">
        <pc:chgData name="Alex Singleton" userId="eebc576b-daec-4d7c-a7bd-a99093807202" providerId="ADAL" clId="{EA41D4E0-FFA5-48AC-B827-A434962FA046}" dt="2022-06-27T06:52:51.664" v="20"/>
        <pc:sldMkLst>
          <pc:docMk/>
          <pc:sldMk cId="0" sldId="317"/>
        </pc:sldMkLst>
      </pc:sldChg>
      <pc:sldChg chg="add">
        <pc:chgData name="Alex Singleton" userId="eebc576b-daec-4d7c-a7bd-a99093807202" providerId="ADAL" clId="{EA41D4E0-FFA5-48AC-B827-A434962FA046}" dt="2022-06-27T06:52:51.664" v="20"/>
        <pc:sldMkLst>
          <pc:docMk/>
          <pc:sldMk cId="0" sldId="318"/>
        </pc:sldMkLst>
      </pc:sldChg>
      <pc:sldChg chg="add">
        <pc:chgData name="Alex Singleton" userId="eebc576b-daec-4d7c-a7bd-a99093807202" providerId="ADAL" clId="{EA41D4E0-FFA5-48AC-B827-A434962FA046}" dt="2022-06-27T06:52:51.664" v="20"/>
        <pc:sldMkLst>
          <pc:docMk/>
          <pc:sldMk cId="4143696838" sldId="321"/>
        </pc:sldMkLst>
      </pc:sldChg>
      <pc:sldChg chg="add">
        <pc:chgData name="Alex Singleton" userId="eebc576b-daec-4d7c-a7bd-a99093807202" providerId="ADAL" clId="{EA41D4E0-FFA5-48AC-B827-A434962FA046}" dt="2022-06-27T06:52:51.664" v="20"/>
        <pc:sldMkLst>
          <pc:docMk/>
          <pc:sldMk cId="2087093379" sldId="322"/>
        </pc:sldMkLst>
      </pc:sldChg>
      <pc:sldChg chg="add">
        <pc:chgData name="Alex Singleton" userId="eebc576b-daec-4d7c-a7bd-a99093807202" providerId="ADAL" clId="{EA41D4E0-FFA5-48AC-B827-A434962FA046}" dt="2022-06-27T06:52:51.664" v="20"/>
        <pc:sldMkLst>
          <pc:docMk/>
          <pc:sldMk cId="2349527122" sldId="323"/>
        </pc:sldMkLst>
      </pc:sldChg>
      <pc:sldChg chg="add">
        <pc:chgData name="Alex Singleton" userId="eebc576b-daec-4d7c-a7bd-a99093807202" providerId="ADAL" clId="{EA41D4E0-FFA5-48AC-B827-A434962FA046}" dt="2022-06-27T06:52:51.664" v="20"/>
        <pc:sldMkLst>
          <pc:docMk/>
          <pc:sldMk cId="314243937" sldId="324"/>
        </pc:sldMkLst>
      </pc:sldChg>
      <pc:sldChg chg="add">
        <pc:chgData name="Alex Singleton" userId="eebc576b-daec-4d7c-a7bd-a99093807202" providerId="ADAL" clId="{EA41D4E0-FFA5-48AC-B827-A434962FA046}" dt="2022-06-27T06:52:51.664" v="20"/>
        <pc:sldMkLst>
          <pc:docMk/>
          <pc:sldMk cId="3378737902" sldId="325"/>
        </pc:sldMkLst>
      </pc:sldChg>
      <pc:sldChg chg="add">
        <pc:chgData name="Alex Singleton" userId="eebc576b-daec-4d7c-a7bd-a99093807202" providerId="ADAL" clId="{EA41D4E0-FFA5-48AC-B827-A434962FA046}" dt="2022-06-27T06:52:51.664" v="20"/>
        <pc:sldMkLst>
          <pc:docMk/>
          <pc:sldMk cId="4063783728" sldId="326"/>
        </pc:sldMkLst>
      </pc:sldChg>
      <pc:sldChg chg="add">
        <pc:chgData name="Alex Singleton" userId="eebc576b-daec-4d7c-a7bd-a99093807202" providerId="ADAL" clId="{EA41D4E0-FFA5-48AC-B827-A434962FA046}" dt="2022-06-27T06:52:51.664" v="20"/>
        <pc:sldMkLst>
          <pc:docMk/>
          <pc:sldMk cId="1204830887" sldId="327"/>
        </pc:sldMkLst>
      </pc:sldChg>
      <pc:sldChg chg="add">
        <pc:chgData name="Alex Singleton" userId="eebc576b-daec-4d7c-a7bd-a99093807202" providerId="ADAL" clId="{EA41D4E0-FFA5-48AC-B827-A434962FA046}" dt="2022-06-27T06:52:51.664" v="20"/>
        <pc:sldMkLst>
          <pc:docMk/>
          <pc:sldMk cId="3637848351" sldId="328"/>
        </pc:sldMkLst>
      </pc:sldChg>
      <pc:sldChg chg="add">
        <pc:chgData name="Alex Singleton" userId="eebc576b-daec-4d7c-a7bd-a99093807202" providerId="ADAL" clId="{EA41D4E0-FFA5-48AC-B827-A434962FA046}" dt="2022-06-27T06:52:51.664" v="20"/>
        <pc:sldMkLst>
          <pc:docMk/>
          <pc:sldMk cId="4150147060" sldId="329"/>
        </pc:sldMkLst>
      </pc:sldChg>
      <pc:sldChg chg="add">
        <pc:chgData name="Alex Singleton" userId="eebc576b-daec-4d7c-a7bd-a99093807202" providerId="ADAL" clId="{EA41D4E0-FFA5-48AC-B827-A434962FA046}" dt="2022-06-27T06:52:51.664" v="20"/>
        <pc:sldMkLst>
          <pc:docMk/>
          <pc:sldMk cId="0" sldId="331"/>
        </pc:sldMkLst>
      </pc:sldChg>
      <pc:sldChg chg="add">
        <pc:chgData name="Alex Singleton" userId="eebc576b-daec-4d7c-a7bd-a99093807202" providerId="ADAL" clId="{EA41D4E0-FFA5-48AC-B827-A434962FA046}" dt="2022-06-27T06:52:51.664" v="20"/>
        <pc:sldMkLst>
          <pc:docMk/>
          <pc:sldMk cId="0" sldId="332"/>
        </pc:sldMkLst>
      </pc:sldChg>
      <pc:sldChg chg="add">
        <pc:chgData name="Alex Singleton" userId="eebc576b-daec-4d7c-a7bd-a99093807202" providerId="ADAL" clId="{EA41D4E0-FFA5-48AC-B827-A434962FA046}" dt="2022-06-27T06:52:51.664" v="20"/>
        <pc:sldMkLst>
          <pc:docMk/>
          <pc:sldMk cId="0" sldId="333"/>
        </pc:sldMkLst>
      </pc:sldChg>
      <pc:sldChg chg="add">
        <pc:chgData name="Alex Singleton" userId="eebc576b-daec-4d7c-a7bd-a99093807202" providerId="ADAL" clId="{EA41D4E0-FFA5-48AC-B827-A434962FA046}" dt="2022-06-27T06:52:51.664" v="20"/>
        <pc:sldMkLst>
          <pc:docMk/>
          <pc:sldMk cId="0" sldId="334"/>
        </pc:sldMkLst>
      </pc:sldChg>
      <pc:sldChg chg="add">
        <pc:chgData name="Alex Singleton" userId="eebc576b-daec-4d7c-a7bd-a99093807202" providerId="ADAL" clId="{EA41D4E0-FFA5-48AC-B827-A434962FA046}" dt="2022-06-27T06:52:51.664" v="20"/>
        <pc:sldMkLst>
          <pc:docMk/>
          <pc:sldMk cId="0" sldId="335"/>
        </pc:sldMkLst>
      </pc:sldChg>
      <pc:sldChg chg="add">
        <pc:chgData name="Alex Singleton" userId="eebc576b-daec-4d7c-a7bd-a99093807202" providerId="ADAL" clId="{EA41D4E0-FFA5-48AC-B827-A434962FA046}" dt="2022-06-27T06:52:51.664" v="20"/>
        <pc:sldMkLst>
          <pc:docMk/>
          <pc:sldMk cId="0" sldId="336"/>
        </pc:sldMkLst>
      </pc:sldChg>
      <pc:sldChg chg="add">
        <pc:chgData name="Alex Singleton" userId="eebc576b-daec-4d7c-a7bd-a99093807202" providerId="ADAL" clId="{EA41D4E0-FFA5-48AC-B827-A434962FA046}" dt="2022-06-27T06:52:51.664" v="20"/>
        <pc:sldMkLst>
          <pc:docMk/>
          <pc:sldMk cId="0" sldId="337"/>
        </pc:sldMkLst>
      </pc:sldChg>
      <pc:sldChg chg="add">
        <pc:chgData name="Alex Singleton" userId="eebc576b-daec-4d7c-a7bd-a99093807202" providerId="ADAL" clId="{EA41D4E0-FFA5-48AC-B827-A434962FA046}" dt="2022-06-27T06:52:51.664" v="20"/>
        <pc:sldMkLst>
          <pc:docMk/>
          <pc:sldMk cId="3537597144" sldId="340"/>
        </pc:sldMkLst>
      </pc:sldChg>
      <pc:sldChg chg="add">
        <pc:chgData name="Alex Singleton" userId="eebc576b-daec-4d7c-a7bd-a99093807202" providerId="ADAL" clId="{EA41D4E0-FFA5-48AC-B827-A434962FA046}" dt="2022-06-27T06:52:51.664" v="20"/>
        <pc:sldMkLst>
          <pc:docMk/>
          <pc:sldMk cId="0" sldId="342"/>
        </pc:sldMkLst>
      </pc:sldChg>
      <pc:sldChg chg="add">
        <pc:chgData name="Alex Singleton" userId="eebc576b-daec-4d7c-a7bd-a99093807202" providerId="ADAL" clId="{EA41D4E0-FFA5-48AC-B827-A434962FA046}" dt="2022-06-27T06:52:51.664" v="20"/>
        <pc:sldMkLst>
          <pc:docMk/>
          <pc:sldMk cId="2227703846" sldId="343"/>
        </pc:sldMkLst>
      </pc:sldChg>
      <pc:sldChg chg="delSp modSp mod">
        <pc:chgData name="Alex Singleton" userId="eebc576b-daec-4d7c-a7bd-a99093807202" providerId="ADAL" clId="{EA41D4E0-FFA5-48AC-B827-A434962FA046}" dt="2022-06-26T17:36:17.973" v="19" actId="20577"/>
        <pc:sldMkLst>
          <pc:docMk/>
          <pc:sldMk cId="1485363311" sldId="385"/>
        </pc:sldMkLst>
        <pc:spChg chg="mod">
          <ac:chgData name="Alex Singleton" userId="eebc576b-daec-4d7c-a7bd-a99093807202" providerId="ADAL" clId="{EA41D4E0-FFA5-48AC-B827-A434962FA046}" dt="2022-06-26T17:36:17.973" v="19" actId="20577"/>
          <ac:spMkLst>
            <pc:docMk/>
            <pc:sldMk cId="1485363311" sldId="385"/>
            <ac:spMk id="2" creationId="{3008CCD2-CD09-43A1-A1EE-A1FDF40E0CAF}"/>
          </ac:spMkLst>
        </pc:spChg>
        <pc:spChg chg="del">
          <ac:chgData name="Alex Singleton" userId="eebc576b-daec-4d7c-a7bd-a99093807202" providerId="ADAL" clId="{EA41D4E0-FFA5-48AC-B827-A434962FA046}" dt="2022-06-26T17:36:13.682" v="15" actId="478"/>
          <ac:spMkLst>
            <pc:docMk/>
            <pc:sldMk cId="1485363311" sldId="385"/>
            <ac:spMk id="11" creationId="{78BBD4AD-CD36-443D-A261-12BC88C418A5}"/>
          </ac:spMkLst>
        </pc:spChg>
        <pc:spChg chg="del">
          <ac:chgData name="Alex Singleton" userId="eebc576b-daec-4d7c-a7bd-a99093807202" providerId="ADAL" clId="{EA41D4E0-FFA5-48AC-B827-A434962FA046}" dt="2022-06-26T17:36:13.682" v="15" actId="478"/>
          <ac:spMkLst>
            <pc:docMk/>
            <pc:sldMk cId="1485363311" sldId="385"/>
            <ac:spMk id="12" creationId="{F0ECB814-8AB6-4E9D-B49D-3046810E3957}"/>
          </ac:spMkLst>
        </pc:spChg>
        <pc:spChg chg="del">
          <ac:chgData name="Alex Singleton" userId="eebc576b-daec-4d7c-a7bd-a99093807202" providerId="ADAL" clId="{EA41D4E0-FFA5-48AC-B827-A434962FA046}" dt="2022-06-26T17:36:13.682" v="15" actId="478"/>
          <ac:spMkLst>
            <pc:docMk/>
            <pc:sldMk cId="1485363311" sldId="385"/>
            <ac:spMk id="13" creationId="{D9E38575-D3A8-4237-AF58-16FDBCF5F71D}"/>
          </ac:spMkLst>
        </pc:spChg>
        <pc:picChg chg="del">
          <ac:chgData name="Alex Singleton" userId="eebc576b-daec-4d7c-a7bd-a99093807202" providerId="ADAL" clId="{EA41D4E0-FFA5-48AC-B827-A434962FA046}" dt="2022-06-26T17:36:13.682" v="15" actId="478"/>
          <ac:picMkLst>
            <pc:docMk/>
            <pc:sldMk cId="1485363311" sldId="385"/>
            <ac:picMk id="2050" creationId="{453B13EC-49BE-467D-9483-00C5C3FAD413}"/>
          </ac:picMkLst>
        </pc:picChg>
        <pc:picChg chg="del">
          <ac:chgData name="Alex Singleton" userId="eebc576b-daec-4d7c-a7bd-a99093807202" providerId="ADAL" clId="{EA41D4E0-FFA5-48AC-B827-A434962FA046}" dt="2022-06-26T17:36:13.682" v="15" actId="478"/>
          <ac:picMkLst>
            <pc:docMk/>
            <pc:sldMk cId="1485363311" sldId="385"/>
            <ac:picMk id="2052" creationId="{9A888846-2C15-467B-B78B-7C4131E6239A}"/>
          </ac:picMkLst>
        </pc:picChg>
        <pc:picChg chg="del">
          <ac:chgData name="Alex Singleton" userId="eebc576b-daec-4d7c-a7bd-a99093807202" providerId="ADAL" clId="{EA41D4E0-FFA5-48AC-B827-A434962FA046}" dt="2022-06-26T17:36:13.682" v="15" actId="478"/>
          <ac:picMkLst>
            <pc:docMk/>
            <pc:sldMk cId="1485363311" sldId="385"/>
            <ac:picMk id="2054" creationId="{8756D5F6-DDDE-4645-8933-07E9C5CDE77B}"/>
          </ac:picMkLst>
        </pc:picChg>
      </pc:sldChg>
      <pc:sldChg chg="del">
        <pc:chgData name="Alex Singleton" userId="eebc576b-daec-4d7c-a7bd-a99093807202" providerId="ADAL" clId="{EA41D4E0-FFA5-48AC-B827-A434962FA046}" dt="2022-07-04T08:02:24.653" v="362" actId="47"/>
        <pc:sldMkLst>
          <pc:docMk/>
          <pc:sldMk cId="2162451844" sldId="398"/>
        </pc:sldMkLst>
      </pc:sldChg>
      <pc:sldChg chg="ord">
        <pc:chgData name="Alex Singleton" userId="eebc576b-daec-4d7c-a7bd-a99093807202" providerId="ADAL" clId="{EA41D4E0-FFA5-48AC-B827-A434962FA046}" dt="2022-07-04T12:30:37.275" v="736"/>
        <pc:sldMkLst>
          <pc:docMk/>
          <pc:sldMk cId="2050292836" sldId="399"/>
        </pc:sldMkLst>
      </pc:sldChg>
      <pc:sldChg chg="addSp delSp modSp new mod modClrScheme chgLayout">
        <pc:chgData name="Alex Singleton" userId="eebc576b-daec-4d7c-a7bd-a99093807202" providerId="ADAL" clId="{EA41D4E0-FFA5-48AC-B827-A434962FA046}" dt="2022-07-04T08:02:34.211" v="363" actId="700"/>
        <pc:sldMkLst>
          <pc:docMk/>
          <pc:sldMk cId="1397883808" sldId="407"/>
        </pc:sldMkLst>
        <pc:spChg chg="del mod ord">
          <ac:chgData name="Alex Singleton" userId="eebc576b-daec-4d7c-a7bd-a99093807202" providerId="ADAL" clId="{EA41D4E0-FFA5-48AC-B827-A434962FA046}" dt="2022-07-03T12:18:44.502" v="22" actId="700"/>
          <ac:spMkLst>
            <pc:docMk/>
            <pc:sldMk cId="1397883808" sldId="407"/>
            <ac:spMk id="2" creationId="{3F6A664B-5724-F51D-BD70-1D9124666739}"/>
          </ac:spMkLst>
        </pc:spChg>
        <pc:spChg chg="add mod">
          <ac:chgData name="Alex Singleton" userId="eebc576b-daec-4d7c-a7bd-a99093807202" providerId="ADAL" clId="{EA41D4E0-FFA5-48AC-B827-A434962FA046}" dt="2022-07-04T08:01:38.886" v="343" actId="1076"/>
          <ac:spMkLst>
            <pc:docMk/>
            <pc:sldMk cId="1397883808" sldId="407"/>
            <ac:spMk id="2" creationId="{80098464-1AB6-C60F-39E1-19DAEBEC092B}"/>
          </ac:spMkLst>
        </pc:spChg>
        <pc:spChg chg="del">
          <ac:chgData name="Alex Singleton" userId="eebc576b-daec-4d7c-a7bd-a99093807202" providerId="ADAL" clId="{EA41D4E0-FFA5-48AC-B827-A434962FA046}" dt="2022-07-03T12:18:44.502" v="22" actId="700"/>
          <ac:spMkLst>
            <pc:docMk/>
            <pc:sldMk cId="1397883808" sldId="407"/>
            <ac:spMk id="3" creationId="{016DE932-A0FB-FE93-6FA3-5B07DDCA77D9}"/>
          </ac:spMkLst>
        </pc:spChg>
        <pc:spChg chg="add mod">
          <ac:chgData name="Alex Singleton" userId="eebc576b-daec-4d7c-a7bd-a99093807202" providerId="ADAL" clId="{EA41D4E0-FFA5-48AC-B827-A434962FA046}" dt="2022-07-04T08:02:05.078" v="361" actId="1076"/>
          <ac:spMkLst>
            <pc:docMk/>
            <pc:sldMk cId="1397883808" sldId="407"/>
            <ac:spMk id="3" creationId="{3CF4F5CF-AE7F-FC64-3688-7C8D74EE3550}"/>
          </ac:spMkLst>
        </pc:spChg>
        <pc:spChg chg="add mod ord">
          <ac:chgData name="Alex Singleton" userId="eebc576b-daec-4d7c-a7bd-a99093807202" providerId="ADAL" clId="{EA41D4E0-FFA5-48AC-B827-A434962FA046}" dt="2022-07-04T08:02:34.211" v="363" actId="700"/>
          <ac:spMkLst>
            <pc:docMk/>
            <pc:sldMk cId="1397883808" sldId="407"/>
            <ac:spMk id="4" creationId="{FC2428A0-879A-D374-4C5A-5E7944B2D271}"/>
          </ac:spMkLst>
        </pc:spChg>
        <pc:spChg chg="add mod">
          <ac:chgData name="Alex Singleton" userId="eebc576b-daec-4d7c-a7bd-a99093807202" providerId="ADAL" clId="{EA41D4E0-FFA5-48AC-B827-A434962FA046}" dt="2022-07-03T12:36:19.116" v="260" actId="1076"/>
          <ac:spMkLst>
            <pc:docMk/>
            <pc:sldMk cId="1397883808" sldId="407"/>
            <ac:spMk id="6" creationId="{7CFF1834-DA82-13D9-8386-FBA4634F12EE}"/>
          </ac:spMkLst>
        </pc:spChg>
        <pc:spChg chg="add mod">
          <ac:chgData name="Alex Singleton" userId="eebc576b-daec-4d7c-a7bd-a99093807202" providerId="ADAL" clId="{EA41D4E0-FFA5-48AC-B827-A434962FA046}" dt="2022-07-04T08:01:04.152" v="336" actId="1076"/>
          <ac:spMkLst>
            <pc:docMk/>
            <pc:sldMk cId="1397883808" sldId="407"/>
            <ac:spMk id="8" creationId="{8ADAA6B8-7AC1-5E3D-36C0-FADD4915117C}"/>
          </ac:spMkLst>
        </pc:spChg>
        <pc:spChg chg="add mod">
          <ac:chgData name="Alex Singleton" userId="eebc576b-daec-4d7c-a7bd-a99093807202" providerId="ADAL" clId="{EA41D4E0-FFA5-48AC-B827-A434962FA046}" dt="2022-07-04T08:01:04.152" v="336" actId="1076"/>
          <ac:spMkLst>
            <pc:docMk/>
            <pc:sldMk cId="1397883808" sldId="407"/>
            <ac:spMk id="10" creationId="{1FFD4201-492A-8F06-C0D9-6EC203DF2C2B}"/>
          </ac:spMkLst>
        </pc:spChg>
        <pc:spChg chg="add mod">
          <ac:chgData name="Alex Singleton" userId="eebc576b-daec-4d7c-a7bd-a99093807202" providerId="ADAL" clId="{EA41D4E0-FFA5-48AC-B827-A434962FA046}" dt="2022-07-03T12:36:19.116" v="260" actId="1076"/>
          <ac:spMkLst>
            <pc:docMk/>
            <pc:sldMk cId="1397883808" sldId="407"/>
            <ac:spMk id="14" creationId="{3B42335F-5466-DFBE-3B6D-1980880CFDA2}"/>
          </ac:spMkLst>
        </pc:spChg>
        <pc:spChg chg="add del">
          <ac:chgData name="Alex Singleton" userId="eebc576b-daec-4d7c-a7bd-a99093807202" providerId="ADAL" clId="{EA41D4E0-FFA5-48AC-B827-A434962FA046}" dt="2022-07-03T12:33:09.841" v="247"/>
          <ac:spMkLst>
            <pc:docMk/>
            <pc:sldMk cId="1397883808" sldId="407"/>
            <ac:spMk id="15" creationId="{5FF3EFD3-FDA6-73BA-7692-36C1B3F2D723}"/>
          </ac:spMkLst>
        </pc:spChg>
        <pc:picChg chg="add mod">
          <ac:chgData name="Alex Singleton" userId="eebc576b-daec-4d7c-a7bd-a99093807202" providerId="ADAL" clId="{EA41D4E0-FFA5-48AC-B827-A434962FA046}" dt="2022-07-03T12:36:19.116" v="260" actId="1076"/>
          <ac:picMkLst>
            <pc:docMk/>
            <pc:sldMk cId="1397883808" sldId="407"/>
            <ac:picMk id="5" creationId="{89AB2B51-C06C-32E3-29BD-20889F50250B}"/>
          </ac:picMkLst>
        </pc:picChg>
        <pc:picChg chg="add mod modCrop">
          <ac:chgData name="Alex Singleton" userId="eebc576b-daec-4d7c-a7bd-a99093807202" providerId="ADAL" clId="{EA41D4E0-FFA5-48AC-B827-A434962FA046}" dt="2022-07-04T08:01:04.152" v="336" actId="1076"/>
          <ac:picMkLst>
            <pc:docMk/>
            <pc:sldMk cId="1397883808" sldId="407"/>
            <ac:picMk id="7" creationId="{606DFC4C-60F4-5571-F821-9D954CF058A9}"/>
          </ac:picMkLst>
        </pc:picChg>
        <pc:picChg chg="add mod modCrop">
          <ac:chgData name="Alex Singleton" userId="eebc576b-daec-4d7c-a7bd-a99093807202" providerId="ADAL" clId="{EA41D4E0-FFA5-48AC-B827-A434962FA046}" dt="2022-07-04T08:01:04.152" v="336" actId="1076"/>
          <ac:picMkLst>
            <pc:docMk/>
            <pc:sldMk cId="1397883808" sldId="407"/>
            <ac:picMk id="9" creationId="{C87FAFE6-3A93-411F-85A4-74F522A1DB26}"/>
          </ac:picMkLst>
        </pc:picChg>
        <pc:picChg chg="add del mod">
          <ac:chgData name="Alex Singleton" userId="eebc576b-daec-4d7c-a7bd-a99093807202" providerId="ADAL" clId="{EA41D4E0-FFA5-48AC-B827-A434962FA046}" dt="2022-07-03T12:28:43.125" v="169" actId="478"/>
          <ac:picMkLst>
            <pc:docMk/>
            <pc:sldMk cId="1397883808" sldId="407"/>
            <ac:picMk id="11" creationId="{B0768255-743F-7364-4334-2E72AE6A346A}"/>
          </ac:picMkLst>
        </pc:picChg>
        <pc:picChg chg="add mod modCrop">
          <ac:chgData name="Alex Singleton" userId="eebc576b-daec-4d7c-a7bd-a99093807202" providerId="ADAL" clId="{EA41D4E0-FFA5-48AC-B827-A434962FA046}" dt="2022-07-03T12:36:19.116" v="260" actId="1076"/>
          <ac:picMkLst>
            <pc:docMk/>
            <pc:sldMk cId="1397883808" sldId="407"/>
            <ac:picMk id="13" creationId="{02E7F7AF-C73A-1F94-2AF0-F9E78E598AFE}"/>
          </ac:picMkLst>
        </pc:picChg>
        <pc:picChg chg="add mod">
          <ac:chgData name="Alex Singleton" userId="eebc576b-daec-4d7c-a7bd-a99093807202" providerId="ADAL" clId="{EA41D4E0-FFA5-48AC-B827-A434962FA046}" dt="2022-07-03T12:36:19.116" v="260" actId="1076"/>
          <ac:picMkLst>
            <pc:docMk/>
            <pc:sldMk cId="1397883808" sldId="407"/>
            <ac:picMk id="17" creationId="{B1872C3F-7EB7-FDF7-BE69-8F6D25C6AFFA}"/>
          </ac:picMkLst>
        </pc:picChg>
        <pc:picChg chg="add mod">
          <ac:chgData name="Alex Singleton" userId="eebc576b-daec-4d7c-a7bd-a99093807202" providerId="ADAL" clId="{EA41D4E0-FFA5-48AC-B827-A434962FA046}" dt="2022-07-04T08:01:04.152" v="336" actId="1076"/>
          <ac:picMkLst>
            <pc:docMk/>
            <pc:sldMk cId="1397883808" sldId="407"/>
            <ac:picMk id="19" creationId="{4485F0FF-5394-00A6-894E-ECD5C66A1E21}"/>
          </ac:picMkLst>
        </pc:picChg>
        <pc:picChg chg="add mod">
          <ac:chgData name="Alex Singleton" userId="eebc576b-daec-4d7c-a7bd-a99093807202" providerId="ADAL" clId="{EA41D4E0-FFA5-48AC-B827-A434962FA046}" dt="2022-07-04T08:01:04.152" v="336" actId="1076"/>
          <ac:picMkLst>
            <pc:docMk/>
            <pc:sldMk cId="1397883808" sldId="407"/>
            <ac:picMk id="21" creationId="{C01509E6-A5B4-99A7-A166-AA72CE96AE07}"/>
          </ac:picMkLst>
        </pc:picChg>
        <pc:picChg chg="add mod">
          <ac:chgData name="Alex Singleton" userId="eebc576b-daec-4d7c-a7bd-a99093807202" providerId="ADAL" clId="{EA41D4E0-FFA5-48AC-B827-A434962FA046}" dt="2022-07-04T08:01:04.152" v="336" actId="1076"/>
          <ac:picMkLst>
            <pc:docMk/>
            <pc:sldMk cId="1397883808" sldId="407"/>
            <ac:picMk id="23" creationId="{423929AF-5368-602C-384D-8A411700E146}"/>
          </ac:picMkLst>
        </pc:picChg>
        <pc:picChg chg="add mod">
          <ac:chgData name="Alex Singleton" userId="eebc576b-daec-4d7c-a7bd-a99093807202" providerId="ADAL" clId="{EA41D4E0-FFA5-48AC-B827-A434962FA046}" dt="2022-07-03T12:36:19.116" v="260" actId="1076"/>
          <ac:picMkLst>
            <pc:docMk/>
            <pc:sldMk cId="1397883808" sldId="407"/>
            <ac:picMk id="25" creationId="{9F52221B-2464-27EF-AE47-A03BD11D9DCE}"/>
          </ac:picMkLst>
        </pc:picChg>
      </pc:sldChg>
      <pc:sldChg chg="addSp modSp new mod">
        <pc:chgData name="Alex Singleton" userId="eebc576b-daec-4d7c-a7bd-a99093807202" providerId="ADAL" clId="{EA41D4E0-FFA5-48AC-B827-A434962FA046}" dt="2022-07-03T12:40:54.536" v="328" actId="1076"/>
        <pc:sldMkLst>
          <pc:docMk/>
          <pc:sldMk cId="1667287157" sldId="408"/>
        </pc:sldMkLst>
        <pc:spChg chg="mod">
          <ac:chgData name="Alex Singleton" userId="eebc576b-daec-4d7c-a7bd-a99093807202" providerId="ADAL" clId="{EA41D4E0-FFA5-48AC-B827-A434962FA046}" dt="2022-07-03T12:37:00.236" v="301" actId="5793"/>
          <ac:spMkLst>
            <pc:docMk/>
            <pc:sldMk cId="1667287157" sldId="408"/>
            <ac:spMk id="2" creationId="{AD85CAE4-A636-7F00-50DA-6F8C5466E653}"/>
          </ac:spMkLst>
        </pc:spChg>
        <pc:spChg chg="add mod">
          <ac:chgData name="Alex Singleton" userId="eebc576b-daec-4d7c-a7bd-a99093807202" providerId="ADAL" clId="{EA41D4E0-FFA5-48AC-B827-A434962FA046}" dt="2022-07-03T12:40:54.536" v="328" actId="1076"/>
          <ac:spMkLst>
            <pc:docMk/>
            <pc:sldMk cId="1667287157" sldId="408"/>
            <ac:spMk id="6" creationId="{C001D207-72D8-3A99-9F66-4F1B6046FA0F}"/>
          </ac:spMkLst>
        </pc:spChg>
        <pc:picChg chg="add mod">
          <ac:chgData name="Alex Singleton" userId="eebc576b-daec-4d7c-a7bd-a99093807202" providerId="ADAL" clId="{EA41D4E0-FFA5-48AC-B827-A434962FA046}" dt="2022-07-03T12:40:28.162" v="307" actId="1076"/>
          <ac:picMkLst>
            <pc:docMk/>
            <pc:sldMk cId="1667287157" sldId="408"/>
            <ac:picMk id="5" creationId="{795785AF-751E-7CC3-A9CE-5743CF71E533}"/>
          </ac:picMkLst>
        </pc:picChg>
      </pc:sldChg>
      <pc:sldChg chg="modSp new mod ord">
        <pc:chgData name="Alex Singleton" userId="eebc576b-daec-4d7c-a7bd-a99093807202" providerId="ADAL" clId="{EA41D4E0-FFA5-48AC-B827-A434962FA046}" dt="2022-07-04T08:02:58.500" v="374" actId="20577"/>
        <pc:sldMkLst>
          <pc:docMk/>
          <pc:sldMk cId="381088073" sldId="409"/>
        </pc:sldMkLst>
        <pc:spChg chg="mod">
          <ac:chgData name="Alex Singleton" userId="eebc576b-daec-4d7c-a7bd-a99093807202" providerId="ADAL" clId="{EA41D4E0-FFA5-48AC-B827-A434962FA046}" dt="2022-07-04T08:02:58.500" v="374" actId="20577"/>
          <ac:spMkLst>
            <pc:docMk/>
            <pc:sldMk cId="381088073" sldId="409"/>
            <ac:spMk id="2" creationId="{B7A4C42D-141B-0A56-8D81-0C31796CC55E}"/>
          </ac:spMkLst>
        </pc:spChg>
      </pc:sldChg>
      <pc:sldChg chg="addSp delSp modSp new mod modClrScheme chgLayout">
        <pc:chgData name="Alex Singleton" userId="eebc576b-daec-4d7c-a7bd-a99093807202" providerId="ADAL" clId="{EA41D4E0-FFA5-48AC-B827-A434962FA046}" dt="2022-07-04T08:03:28.560" v="402" actId="20577"/>
        <pc:sldMkLst>
          <pc:docMk/>
          <pc:sldMk cId="2809651903" sldId="410"/>
        </pc:sldMkLst>
        <pc:spChg chg="del mod ord">
          <ac:chgData name="Alex Singleton" userId="eebc576b-daec-4d7c-a7bd-a99093807202" providerId="ADAL" clId="{EA41D4E0-FFA5-48AC-B827-A434962FA046}" dt="2022-07-04T08:03:18.534" v="376" actId="700"/>
          <ac:spMkLst>
            <pc:docMk/>
            <pc:sldMk cId="2809651903" sldId="410"/>
            <ac:spMk id="2" creationId="{D5E7403B-2475-CCB4-B14F-30C97EBB71D4}"/>
          </ac:spMkLst>
        </pc:spChg>
        <pc:spChg chg="add mod ord">
          <ac:chgData name="Alex Singleton" userId="eebc576b-daec-4d7c-a7bd-a99093807202" providerId="ADAL" clId="{EA41D4E0-FFA5-48AC-B827-A434962FA046}" dt="2022-07-04T08:03:28.560" v="402" actId="20577"/>
          <ac:spMkLst>
            <pc:docMk/>
            <pc:sldMk cId="2809651903" sldId="410"/>
            <ac:spMk id="3" creationId="{A31EB076-2796-084D-42E2-ADB1151950AB}"/>
          </ac:spMkLst>
        </pc:spChg>
        <pc:spChg chg="add del mod ord">
          <ac:chgData name="Alex Singleton" userId="eebc576b-daec-4d7c-a7bd-a99093807202" providerId="ADAL" clId="{EA41D4E0-FFA5-48AC-B827-A434962FA046}" dt="2022-07-04T08:03:20.457" v="377"/>
          <ac:spMkLst>
            <pc:docMk/>
            <pc:sldMk cId="2809651903" sldId="410"/>
            <ac:spMk id="4" creationId="{95B6531E-BCB3-10E7-BD06-FA225E86E6C9}"/>
          </ac:spMkLst>
        </pc:spChg>
        <pc:picChg chg="add mod">
          <ac:chgData name="Alex Singleton" userId="eebc576b-daec-4d7c-a7bd-a99093807202" providerId="ADAL" clId="{EA41D4E0-FFA5-48AC-B827-A434962FA046}" dt="2022-07-04T08:03:20.457" v="377"/>
          <ac:picMkLst>
            <pc:docMk/>
            <pc:sldMk cId="2809651903" sldId="410"/>
            <ac:picMk id="5" creationId="{4B55D4DD-D8F6-1F97-A772-2DC164A1DFEA}"/>
          </ac:picMkLst>
        </pc:picChg>
      </pc:sldChg>
      <pc:sldChg chg="addSp delSp modSp new mod modClrScheme chgLayout">
        <pc:chgData name="Alex Singleton" userId="eebc576b-daec-4d7c-a7bd-a99093807202" providerId="ADAL" clId="{EA41D4E0-FFA5-48AC-B827-A434962FA046}" dt="2022-07-04T12:57:21.530" v="986" actId="478"/>
        <pc:sldMkLst>
          <pc:docMk/>
          <pc:sldMk cId="2143298182" sldId="411"/>
        </pc:sldMkLst>
        <pc:spChg chg="del">
          <ac:chgData name="Alex Singleton" userId="eebc576b-daec-4d7c-a7bd-a99093807202" providerId="ADAL" clId="{EA41D4E0-FFA5-48AC-B827-A434962FA046}" dt="2022-07-04T08:04:19.993" v="438" actId="22"/>
          <ac:spMkLst>
            <pc:docMk/>
            <pc:sldMk cId="2143298182" sldId="411"/>
            <ac:spMk id="2" creationId="{F01435CF-8BAF-E3C9-AB31-96C27508A93E}"/>
          </ac:spMkLst>
        </pc:spChg>
        <pc:spChg chg="mod">
          <ac:chgData name="Alex Singleton" userId="eebc576b-daec-4d7c-a7bd-a99093807202" providerId="ADAL" clId="{EA41D4E0-FFA5-48AC-B827-A434962FA046}" dt="2022-07-04T08:04:23.364" v="440" actId="26606"/>
          <ac:spMkLst>
            <pc:docMk/>
            <pc:sldMk cId="2143298182" sldId="411"/>
            <ac:spMk id="3" creationId="{2A68B9EE-EC9C-55B8-D3B0-6346938C282D}"/>
          </ac:spMkLst>
        </pc:spChg>
        <pc:spChg chg="add del mod">
          <ac:chgData name="Alex Singleton" userId="eebc576b-daec-4d7c-a7bd-a99093807202" providerId="ADAL" clId="{EA41D4E0-FFA5-48AC-B827-A434962FA046}" dt="2022-07-04T12:57:21.530" v="986" actId="478"/>
          <ac:spMkLst>
            <pc:docMk/>
            <pc:sldMk cId="2143298182" sldId="411"/>
            <ac:spMk id="6" creationId="{38F23172-6153-DF5A-D804-29FEC767EC85}"/>
          </ac:spMkLst>
        </pc:spChg>
        <pc:spChg chg="add del mod">
          <ac:chgData name="Alex Singleton" userId="eebc576b-daec-4d7c-a7bd-a99093807202" providerId="ADAL" clId="{EA41D4E0-FFA5-48AC-B827-A434962FA046}" dt="2022-07-04T08:04:23.364" v="440" actId="26606"/>
          <ac:spMkLst>
            <pc:docMk/>
            <pc:sldMk cId="2143298182" sldId="411"/>
            <ac:spMk id="10" creationId="{18DA5C04-5AC1-0156-7B70-452FA4E32E15}"/>
          </ac:spMkLst>
        </pc:spChg>
        <pc:picChg chg="add mod ord modCrop">
          <ac:chgData name="Alex Singleton" userId="eebc576b-daec-4d7c-a7bd-a99093807202" providerId="ADAL" clId="{EA41D4E0-FFA5-48AC-B827-A434962FA046}" dt="2022-07-04T08:04:23.364" v="440" actId="26606"/>
          <ac:picMkLst>
            <pc:docMk/>
            <pc:sldMk cId="2143298182" sldId="411"/>
            <ac:picMk id="5" creationId="{28E8F8B6-761B-B363-F413-200557063451}"/>
          </ac:picMkLst>
        </pc:picChg>
      </pc:sldChg>
      <pc:sldChg chg="addSp delSp modSp add mod">
        <pc:chgData name="Alex Singleton" userId="eebc576b-daec-4d7c-a7bd-a99093807202" providerId="ADAL" clId="{EA41D4E0-FFA5-48AC-B827-A434962FA046}" dt="2022-07-04T11:39:11.740" v="461" actId="22"/>
        <pc:sldMkLst>
          <pc:docMk/>
          <pc:sldMk cId="2616221498" sldId="412"/>
        </pc:sldMkLst>
        <pc:spChg chg="mod">
          <ac:chgData name="Alex Singleton" userId="eebc576b-daec-4d7c-a7bd-a99093807202" providerId="ADAL" clId="{EA41D4E0-FFA5-48AC-B827-A434962FA046}" dt="2022-07-04T11:38:05.761" v="456" actId="20577"/>
          <ac:spMkLst>
            <pc:docMk/>
            <pc:sldMk cId="2616221498" sldId="412"/>
            <ac:spMk id="3" creationId="{2A68B9EE-EC9C-55B8-D3B0-6346938C282D}"/>
          </ac:spMkLst>
        </pc:spChg>
        <pc:spChg chg="add del mod">
          <ac:chgData name="Alex Singleton" userId="eebc576b-daec-4d7c-a7bd-a99093807202" providerId="ADAL" clId="{EA41D4E0-FFA5-48AC-B827-A434962FA046}" dt="2022-07-04T11:39:11.740" v="461" actId="22"/>
          <ac:spMkLst>
            <pc:docMk/>
            <pc:sldMk cId="2616221498" sldId="412"/>
            <ac:spMk id="7" creationId="{DB9177D0-B515-4347-173F-0BC5D5BA108F}"/>
          </ac:spMkLst>
        </pc:spChg>
        <pc:picChg chg="add del">
          <ac:chgData name="Alex Singleton" userId="eebc576b-daec-4d7c-a7bd-a99093807202" providerId="ADAL" clId="{EA41D4E0-FFA5-48AC-B827-A434962FA046}" dt="2022-07-04T11:39:09.743" v="460" actId="478"/>
          <ac:picMkLst>
            <pc:docMk/>
            <pc:sldMk cId="2616221498" sldId="412"/>
            <ac:picMk id="4" creationId="{5063BAA2-F5A2-7479-36DA-4335DA30B17D}"/>
          </ac:picMkLst>
        </pc:picChg>
        <pc:picChg chg="del">
          <ac:chgData name="Alex Singleton" userId="eebc576b-daec-4d7c-a7bd-a99093807202" providerId="ADAL" clId="{EA41D4E0-FFA5-48AC-B827-A434962FA046}" dt="2022-07-04T11:39:03.993" v="458" actId="478"/>
          <ac:picMkLst>
            <pc:docMk/>
            <pc:sldMk cId="2616221498" sldId="412"/>
            <ac:picMk id="5" creationId="{28E8F8B6-761B-B363-F413-200557063451}"/>
          </ac:picMkLst>
        </pc:picChg>
        <pc:picChg chg="add mod ord modCrop">
          <ac:chgData name="Alex Singleton" userId="eebc576b-daec-4d7c-a7bd-a99093807202" providerId="ADAL" clId="{EA41D4E0-FFA5-48AC-B827-A434962FA046}" dt="2022-07-04T11:39:11.740" v="461" actId="22"/>
          <ac:picMkLst>
            <pc:docMk/>
            <pc:sldMk cId="2616221498" sldId="412"/>
            <ac:picMk id="9" creationId="{259AF9E8-9B41-B713-9CE0-6867253F465E}"/>
          </ac:picMkLst>
        </pc:picChg>
      </pc:sldChg>
      <pc:sldChg chg="addSp delSp modSp add mod">
        <pc:chgData name="Alex Singleton" userId="eebc576b-daec-4d7c-a7bd-a99093807202" providerId="ADAL" clId="{EA41D4E0-FFA5-48AC-B827-A434962FA046}" dt="2022-07-04T11:42:13.714" v="480" actId="22"/>
        <pc:sldMkLst>
          <pc:docMk/>
          <pc:sldMk cId="3395361451" sldId="413"/>
        </pc:sldMkLst>
        <pc:spChg chg="mod">
          <ac:chgData name="Alex Singleton" userId="eebc576b-daec-4d7c-a7bd-a99093807202" providerId="ADAL" clId="{EA41D4E0-FFA5-48AC-B827-A434962FA046}" dt="2022-07-04T11:39:40.832" v="478" actId="20577"/>
          <ac:spMkLst>
            <pc:docMk/>
            <pc:sldMk cId="3395361451" sldId="413"/>
            <ac:spMk id="3" creationId="{2A68B9EE-EC9C-55B8-D3B0-6346938C282D}"/>
          </ac:spMkLst>
        </pc:spChg>
        <pc:spChg chg="add del mod">
          <ac:chgData name="Alex Singleton" userId="eebc576b-daec-4d7c-a7bd-a99093807202" providerId="ADAL" clId="{EA41D4E0-FFA5-48AC-B827-A434962FA046}" dt="2022-07-04T11:42:13.714" v="480" actId="22"/>
          <ac:spMkLst>
            <pc:docMk/>
            <pc:sldMk cId="3395361451" sldId="413"/>
            <ac:spMk id="4" creationId="{6FFDE7E0-DEF9-4216-7174-9EE549B02FE3}"/>
          </ac:spMkLst>
        </pc:spChg>
        <pc:picChg chg="add mod ord modCrop">
          <ac:chgData name="Alex Singleton" userId="eebc576b-daec-4d7c-a7bd-a99093807202" providerId="ADAL" clId="{EA41D4E0-FFA5-48AC-B827-A434962FA046}" dt="2022-07-04T11:42:13.714" v="480" actId="22"/>
          <ac:picMkLst>
            <pc:docMk/>
            <pc:sldMk cId="3395361451" sldId="413"/>
            <ac:picMk id="6" creationId="{C80A759F-0F99-0910-178C-596771E9BD7C}"/>
          </ac:picMkLst>
        </pc:picChg>
        <pc:picChg chg="del">
          <ac:chgData name="Alex Singleton" userId="eebc576b-daec-4d7c-a7bd-a99093807202" providerId="ADAL" clId="{EA41D4E0-FFA5-48AC-B827-A434962FA046}" dt="2022-07-04T11:42:12.199" v="479" actId="478"/>
          <ac:picMkLst>
            <pc:docMk/>
            <pc:sldMk cId="3395361451" sldId="413"/>
            <ac:picMk id="9" creationId="{259AF9E8-9B41-B713-9CE0-6867253F465E}"/>
          </ac:picMkLst>
        </pc:picChg>
      </pc:sldChg>
      <pc:sldChg chg="modSp new mod">
        <pc:chgData name="Alex Singleton" userId="eebc576b-daec-4d7c-a7bd-a99093807202" providerId="ADAL" clId="{EA41D4E0-FFA5-48AC-B827-A434962FA046}" dt="2022-07-04T11:46:17.993" v="734" actId="20577"/>
        <pc:sldMkLst>
          <pc:docMk/>
          <pc:sldMk cId="529523213" sldId="414"/>
        </pc:sldMkLst>
        <pc:spChg chg="mod">
          <ac:chgData name="Alex Singleton" userId="eebc576b-daec-4d7c-a7bd-a99093807202" providerId="ADAL" clId="{EA41D4E0-FFA5-48AC-B827-A434962FA046}" dt="2022-07-04T11:44:17.778" v="489" actId="20577"/>
          <ac:spMkLst>
            <pc:docMk/>
            <pc:sldMk cId="529523213" sldId="414"/>
            <ac:spMk id="2" creationId="{F3753609-E634-612B-E1E7-5D52C0ADEC2C}"/>
          </ac:spMkLst>
        </pc:spChg>
        <pc:spChg chg="mod">
          <ac:chgData name="Alex Singleton" userId="eebc576b-daec-4d7c-a7bd-a99093807202" providerId="ADAL" clId="{EA41D4E0-FFA5-48AC-B827-A434962FA046}" dt="2022-07-04T11:46:17.993" v="734" actId="20577"/>
          <ac:spMkLst>
            <pc:docMk/>
            <pc:sldMk cId="529523213" sldId="414"/>
            <ac:spMk id="3" creationId="{A135B47D-3C52-78FC-9DAF-C359B9F6016A}"/>
          </ac:spMkLst>
        </pc:spChg>
      </pc:sldChg>
      <pc:sldChg chg="addSp delSp modSp new mod modClrScheme chgLayout">
        <pc:chgData name="Alex Singleton" userId="eebc576b-daec-4d7c-a7bd-a99093807202" providerId="ADAL" clId="{EA41D4E0-FFA5-48AC-B827-A434962FA046}" dt="2022-07-04T13:22:00.934" v="1035" actId="20577"/>
        <pc:sldMkLst>
          <pc:docMk/>
          <pc:sldMk cId="4101486863" sldId="415"/>
        </pc:sldMkLst>
        <pc:spChg chg="del">
          <ac:chgData name="Alex Singleton" userId="eebc576b-daec-4d7c-a7bd-a99093807202" providerId="ADAL" clId="{EA41D4E0-FFA5-48AC-B827-A434962FA046}" dt="2022-07-04T12:32:49.440" v="738" actId="700"/>
          <ac:spMkLst>
            <pc:docMk/>
            <pc:sldMk cId="4101486863" sldId="415"/>
            <ac:spMk id="2" creationId="{61A421BF-5CAA-8819-F2A1-842D75B09034}"/>
          </ac:spMkLst>
        </pc:spChg>
        <pc:spChg chg="del mod ord">
          <ac:chgData name="Alex Singleton" userId="eebc576b-daec-4d7c-a7bd-a99093807202" providerId="ADAL" clId="{EA41D4E0-FFA5-48AC-B827-A434962FA046}" dt="2022-07-04T12:32:49.440" v="738" actId="700"/>
          <ac:spMkLst>
            <pc:docMk/>
            <pc:sldMk cId="4101486863" sldId="415"/>
            <ac:spMk id="3" creationId="{3CC273E0-2DEE-E2B5-DD89-742102D8EBA4}"/>
          </ac:spMkLst>
        </pc:spChg>
        <pc:spChg chg="add mod ord">
          <ac:chgData name="Alex Singleton" userId="eebc576b-daec-4d7c-a7bd-a99093807202" providerId="ADAL" clId="{EA41D4E0-FFA5-48AC-B827-A434962FA046}" dt="2022-07-04T12:36:17.246" v="768" actId="700"/>
          <ac:spMkLst>
            <pc:docMk/>
            <pc:sldMk cId="4101486863" sldId="415"/>
            <ac:spMk id="4" creationId="{94B39528-28F9-402D-17FA-C22AED9AB6EE}"/>
          </ac:spMkLst>
        </pc:spChg>
        <pc:spChg chg="add del mod ord">
          <ac:chgData name="Alex Singleton" userId="eebc576b-daec-4d7c-a7bd-a99093807202" providerId="ADAL" clId="{EA41D4E0-FFA5-48AC-B827-A434962FA046}" dt="2022-07-04T12:35:56.059" v="765" actId="700"/>
          <ac:spMkLst>
            <pc:docMk/>
            <pc:sldMk cId="4101486863" sldId="415"/>
            <ac:spMk id="5" creationId="{4E6F8C58-DCEB-707E-A175-013976DAF4CC}"/>
          </ac:spMkLst>
        </pc:spChg>
        <pc:spChg chg="add del mod ord">
          <ac:chgData name="Alex Singleton" userId="eebc576b-daec-4d7c-a7bd-a99093807202" providerId="ADAL" clId="{EA41D4E0-FFA5-48AC-B827-A434962FA046}" dt="2022-07-04T12:36:17.246" v="768" actId="700"/>
          <ac:spMkLst>
            <pc:docMk/>
            <pc:sldMk cId="4101486863" sldId="415"/>
            <ac:spMk id="6" creationId="{8BAFC98A-7176-7C36-1C68-D66D793C99D4}"/>
          </ac:spMkLst>
        </pc:spChg>
        <pc:spChg chg="add del mod ord">
          <ac:chgData name="Alex Singleton" userId="eebc576b-daec-4d7c-a7bd-a99093807202" providerId="ADAL" clId="{EA41D4E0-FFA5-48AC-B827-A434962FA046}" dt="2022-07-04T12:36:17.246" v="768" actId="700"/>
          <ac:spMkLst>
            <pc:docMk/>
            <pc:sldMk cId="4101486863" sldId="415"/>
            <ac:spMk id="7" creationId="{F2D92A68-CAB8-0503-14BC-A7B79A2FA169}"/>
          </ac:spMkLst>
        </pc:spChg>
        <pc:spChg chg="add mod">
          <ac:chgData name="Alex Singleton" userId="eebc576b-daec-4d7c-a7bd-a99093807202" providerId="ADAL" clId="{EA41D4E0-FFA5-48AC-B827-A434962FA046}" dt="2022-07-04T12:43:53.692" v="923" actId="207"/>
          <ac:spMkLst>
            <pc:docMk/>
            <pc:sldMk cId="4101486863" sldId="415"/>
            <ac:spMk id="23" creationId="{4767EF79-FD99-69E8-C852-CFA68396DF26}"/>
          </ac:spMkLst>
        </pc:spChg>
        <pc:spChg chg="add mod">
          <ac:chgData name="Alex Singleton" userId="eebc576b-daec-4d7c-a7bd-a99093807202" providerId="ADAL" clId="{EA41D4E0-FFA5-48AC-B827-A434962FA046}" dt="2022-07-04T12:44:46.621" v="935" actId="1076"/>
          <ac:spMkLst>
            <pc:docMk/>
            <pc:sldMk cId="4101486863" sldId="415"/>
            <ac:spMk id="24" creationId="{266AD04B-9FD3-1A9C-7330-4F7E77239649}"/>
          </ac:spMkLst>
        </pc:spChg>
        <pc:spChg chg="add mod">
          <ac:chgData name="Alex Singleton" userId="eebc576b-daec-4d7c-a7bd-a99093807202" providerId="ADAL" clId="{EA41D4E0-FFA5-48AC-B827-A434962FA046}" dt="2022-07-04T12:44:51.708" v="937" actId="1076"/>
          <ac:spMkLst>
            <pc:docMk/>
            <pc:sldMk cId="4101486863" sldId="415"/>
            <ac:spMk id="25" creationId="{E2666BC9-C3C6-EEE6-45A6-8E80898F4FF1}"/>
          </ac:spMkLst>
        </pc:spChg>
        <pc:spChg chg="add del">
          <ac:chgData name="Alex Singleton" userId="eebc576b-daec-4d7c-a7bd-a99093807202" providerId="ADAL" clId="{EA41D4E0-FFA5-48AC-B827-A434962FA046}" dt="2022-07-04T12:49:13.028" v="950" actId="22"/>
          <ac:spMkLst>
            <pc:docMk/>
            <pc:sldMk cId="4101486863" sldId="415"/>
            <ac:spMk id="34" creationId="{F3EE07A1-600D-843C-8AB8-861B3432943B}"/>
          </ac:spMkLst>
        </pc:spChg>
        <pc:spChg chg="add mod">
          <ac:chgData name="Alex Singleton" userId="eebc576b-daec-4d7c-a7bd-a99093807202" providerId="ADAL" clId="{EA41D4E0-FFA5-48AC-B827-A434962FA046}" dt="2022-07-04T12:49:23.456" v="954" actId="1076"/>
          <ac:spMkLst>
            <pc:docMk/>
            <pc:sldMk cId="4101486863" sldId="415"/>
            <ac:spMk id="36" creationId="{003B8603-7F4E-15B9-28E7-31C74DCADFFE}"/>
          </ac:spMkLst>
        </pc:spChg>
        <pc:graphicFrameChg chg="add del mod">
          <ac:chgData name="Alex Singleton" userId="eebc576b-daec-4d7c-a7bd-a99093807202" providerId="ADAL" clId="{EA41D4E0-FFA5-48AC-B827-A434962FA046}" dt="2022-07-04T12:38:21.457" v="781"/>
          <ac:graphicFrameMkLst>
            <pc:docMk/>
            <pc:sldMk cId="4101486863" sldId="415"/>
            <ac:graphicFrameMk id="12" creationId="{F666AAEC-5AF4-6076-3C39-DD5D6A6D63C3}"/>
          </ac:graphicFrameMkLst>
        </pc:graphicFrameChg>
        <pc:graphicFrameChg chg="add mod modGraphic">
          <ac:chgData name="Alex Singleton" userId="eebc576b-daec-4d7c-a7bd-a99093807202" providerId="ADAL" clId="{EA41D4E0-FFA5-48AC-B827-A434962FA046}" dt="2022-07-04T13:22:00.934" v="1035" actId="20577"/>
          <ac:graphicFrameMkLst>
            <pc:docMk/>
            <pc:sldMk cId="4101486863" sldId="415"/>
            <ac:graphicFrameMk id="13" creationId="{511622BF-05DF-6CDE-0BD3-F6C44C47035B}"/>
          </ac:graphicFrameMkLst>
        </pc:graphicFrameChg>
        <pc:picChg chg="add del mod ord modCrop">
          <ac:chgData name="Alex Singleton" userId="eebc576b-daec-4d7c-a7bd-a99093807202" providerId="ADAL" clId="{EA41D4E0-FFA5-48AC-B827-A434962FA046}" dt="2022-07-04T12:36:03.949" v="767" actId="22"/>
          <ac:picMkLst>
            <pc:docMk/>
            <pc:sldMk cId="4101486863" sldId="415"/>
            <ac:picMk id="9" creationId="{BAE5F65F-6130-7702-97D2-964FB4EC1FA5}"/>
          </ac:picMkLst>
        </pc:picChg>
        <pc:picChg chg="add del mod">
          <ac:chgData name="Alex Singleton" userId="eebc576b-daec-4d7c-a7bd-a99093807202" providerId="ADAL" clId="{EA41D4E0-FFA5-48AC-B827-A434962FA046}" dt="2022-07-04T12:43:10.945" v="893" actId="478"/>
          <ac:picMkLst>
            <pc:docMk/>
            <pc:sldMk cId="4101486863" sldId="415"/>
            <ac:picMk id="11" creationId="{CDB00213-F4DE-84AB-1F15-63CD9FF6F640}"/>
          </ac:picMkLst>
        </pc:picChg>
        <pc:picChg chg="add mod">
          <ac:chgData name="Alex Singleton" userId="eebc576b-daec-4d7c-a7bd-a99093807202" providerId="ADAL" clId="{EA41D4E0-FFA5-48AC-B827-A434962FA046}" dt="2022-07-04T12:45:58.492" v="943" actId="1076"/>
          <ac:picMkLst>
            <pc:docMk/>
            <pc:sldMk cId="4101486863" sldId="415"/>
            <ac:picMk id="30" creationId="{A10A5ACB-4274-6391-CDFD-34F023C46343}"/>
          </ac:picMkLst>
        </pc:picChg>
        <pc:picChg chg="add mod">
          <ac:chgData name="Alex Singleton" userId="eebc576b-daec-4d7c-a7bd-a99093807202" providerId="ADAL" clId="{EA41D4E0-FFA5-48AC-B827-A434962FA046}" dt="2022-07-04T12:52:02.913" v="955" actId="1076"/>
          <ac:picMkLst>
            <pc:docMk/>
            <pc:sldMk cId="4101486863" sldId="415"/>
            <ac:picMk id="32" creationId="{E2E724E2-37E3-DCCF-9E2D-A39DF77984C0}"/>
          </ac:picMkLst>
        </pc:picChg>
        <pc:cxnChg chg="add del mod">
          <ac:chgData name="Alex Singleton" userId="eebc576b-daec-4d7c-a7bd-a99093807202" providerId="ADAL" clId="{EA41D4E0-FFA5-48AC-B827-A434962FA046}" dt="2022-07-04T12:40:00.824" v="816" actId="478"/>
          <ac:cxnSpMkLst>
            <pc:docMk/>
            <pc:sldMk cId="4101486863" sldId="415"/>
            <ac:cxnSpMk id="15" creationId="{0EC758B1-3230-CEA8-7DC8-06878D920E8B}"/>
          </ac:cxnSpMkLst>
        </pc:cxnChg>
        <pc:cxnChg chg="add mod">
          <ac:chgData name="Alex Singleton" userId="eebc576b-daec-4d7c-a7bd-a99093807202" providerId="ADAL" clId="{EA41D4E0-FFA5-48AC-B827-A434962FA046}" dt="2022-07-04T12:41:57.968" v="848" actId="1076"/>
          <ac:cxnSpMkLst>
            <pc:docMk/>
            <pc:sldMk cId="4101486863" sldId="415"/>
            <ac:cxnSpMk id="17" creationId="{A9DFB781-D6E9-2B1E-E214-35184084F526}"/>
          </ac:cxnSpMkLst>
        </pc:cxnChg>
        <pc:cxnChg chg="add mod">
          <ac:chgData name="Alex Singleton" userId="eebc576b-daec-4d7c-a7bd-a99093807202" providerId="ADAL" clId="{EA41D4E0-FFA5-48AC-B827-A434962FA046}" dt="2022-07-04T12:41:52.559" v="846" actId="1076"/>
          <ac:cxnSpMkLst>
            <pc:docMk/>
            <pc:sldMk cId="4101486863" sldId="415"/>
            <ac:cxnSpMk id="18" creationId="{269BBEAD-B6BF-43A0-1E56-9F98A0420585}"/>
          </ac:cxnSpMkLst>
        </pc:cxnChg>
        <pc:cxnChg chg="add mod">
          <ac:chgData name="Alex Singleton" userId="eebc576b-daec-4d7c-a7bd-a99093807202" providerId="ADAL" clId="{EA41D4E0-FFA5-48AC-B827-A434962FA046}" dt="2022-07-04T12:41:55.869" v="847" actId="1076"/>
          <ac:cxnSpMkLst>
            <pc:docMk/>
            <pc:sldMk cId="4101486863" sldId="415"/>
            <ac:cxnSpMk id="19" creationId="{14A79F5E-C0F4-2963-C3A7-949B5C810B5A}"/>
          </ac:cxnSpMkLst>
        </pc:cxnChg>
        <pc:cxnChg chg="add mod">
          <ac:chgData name="Alex Singleton" userId="eebc576b-daec-4d7c-a7bd-a99093807202" providerId="ADAL" clId="{EA41D4E0-FFA5-48AC-B827-A434962FA046}" dt="2022-07-04T12:40:47.233" v="828" actId="1076"/>
          <ac:cxnSpMkLst>
            <pc:docMk/>
            <pc:sldMk cId="4101486863" sldId="415"/>
            <ac:cxnSpMk id="20" creationId="{5B2F08D7-5974-D8AF-5B78-56A31CFD94F4}"/>
          </ac:cxnSpMkLst>
        </pc:cxnChg>
        <pc:cxnChg chg="add mod">
          <ac:chgData name="Alex Singleton" userId="eebc576b-daec-4d7c-a7bd-a99093807202" providerId="ADAL" clId="{EA41D4E0-FFA5-48AC-B827-A434962FA046}" dt="2022-07-04T12:40:47.233" v="828" actId="1076"/>
          <ac:cxnSpMkLst>
            <pc:docMk/>
            <pc:sldMk cId="4101486863" sldId="415"/>
            <ac:cxnSpMk id="22" creationId="{16C8BA32-5CAE-92CC-E557-754468AD8917}"/>
          </ac:cxnSpMkLst>
        </pc:cxnChg>
        <pc:cxnChg chg="add mod">
          <ac:chgData name="Alex Singleton" userId="eebc576b-daec-4d7c-a7bd-a99093807202" providerId="ADAL" clId="{EA41D4E0-FFA5-48AC-B827-A434962FA046}" dt="2022-07-04T12:44:42.741" v="934" actId="1076"/>
          <ac:cxnSpMkLst>
            <pc:docMk/>
            <pc:sldMk cId="4101486863" sldId="415"/>
            <ac:cxnSpMk id="26" creationId="{91925C15-50D2-FD4B-7FD9-912D470DA0CC}"/>
          </ac:cxnSpMkLst>
        </pc:cxnChg>
        <pc:cxnChg chg="add mod">
          <ac:chgData name="Alex Singleton" userId="eebc576b-daec-4d7c-a7bd-a99093807202" providerId="ADAL" clId="{EA41D4E0-FFA5-48AC-B827-A434962FA046}" dt="2022-07-04T12:44:49.284" v="936" actId="1076"/>
          <ac:cxnSpMkLst>
            <pc:docMk/>
            <pc:sldMk cId="4101486863" sldId="415"/>
            <ac:cxnSpMk id="27" creationId="{839AA787-27C7-31DA-921A-F66E3A988945}"/>
          </ac:cxnSpMkLst>
        </pc:cxnChg>
        <pc:cxnChg chg="add mod">
          <ac:chgData name="Alex Singleton" userId="eebc576b-daec-4d7c-a7bd-a99093807202" providerId="ADAL" clId="{EA41D4E0-FFA5-48AC-B827-A434962FA046}" dt="2022-07-04T12:44:54.792" v="938" actId="1076"/>
          <ac:cxnSpMkLst>
            <pc:docMk/>
            <pc:sldMk cId="4101486863" sldId="415"/>
            <ac:cxnSpMk id="28" creationId="{4DB041B8-A486-4C80-FF43-8B57FC8313CC}"/>
          </ac:cxnSpMkLst>
        </pc:cxnChg>
      </pc:sldChg>
      <pc:sldChg chg="addSp modSp new mod">
        <pc:chgData name="Alex Singleton" userId="eebc576b-daec-4d7c-a7bd-a99093807202" providerId="ADAL" clId="{EA41D4E0-FFA5-48AC-B827-A434962FA046}" dt="2022-07-04T13:26:47.406" v="1072" actId="1076"/>
        <pc:sldMkLst>
          <pc:docMk/>
          <pc:sldMk cId="4232565608" sldId="416"/>
        </pc:sldMkLst>
        <pc:spChg chg="mod">
          <ac:chgData name="Alex Singleton" userId="eebc576b-daec-4d7c-a7bd-a99093807202" providerId="ADAL" clId="{EA41D4E0-FFA5-48AC-B827-A434962FA046}" dt="2022-07-04T13:26:26.876" v="1069" actId="20577"/>
          <ac:spMkLst>
            <pc:docMk/>
            <pc:sldMk cId="4232565608" sldId="416"/>
            <ac:spMk id="2" creationId="{712B8B0E-25A7-4F1B-B04F-12C52C075EC7}"/>
          </ac:spMkLst>
        </pc:spChg>
        <pc:picChg chg="add mod">
          <ac:chgData name="Alex Singleton" userId="eebc576b-daec-4d7c-a7bd-a99093807202" providerId="ADAL" clId="{EA41D4E0-FFA5-48AC-B827-A434962FA046}" dt="2022-07-04T13:20:41.526" v="1025" actId="1076"/>
          <ac:picMkLst>
            <pc:docMk/>
            <pc:sldMk cId="4232565608" sldId="416"/>
            <ac:picMk id="3" creationId="{9FB1D253-F2F6-2472-C0CB-BABA5B966AFE}"/>
          </ac:picMkLst>
        </pc:picChg>
        <pc:picChg chg="add mod">
          <ac:chgData name="Alex Singleton" userId="eebc576b-daec-4d7c-a7bd-a99093807202" providerId="ADAL" clId="{EA41D4E0-FFA5-48AC-B827-A434962FA046}" dt="2022-07-04T13:20:45.237" v="1026" actId="1076"/>
          <ac:picMkLst>
            <pc:docMk/>
            <pc:sldMk cId="4232565608" sldId="416"/>
            <ac:picMk id="4" creationId="{4C607BE5-D460-523D-BBAA-ED9C5C4698A9}"/>
          </ac:picMkLst>
        </pc:picChg>
        <pc:picChg chg="add mod">
          <ac:chgData name="Alex Singleton" userId="eebc576b-daec-4d7c-a7bd-a99093807202" providerId="ADAL" clId="{EA41D4E0-FFA5-48AC-B827-A434962FA046}" dt="2022-07-04T13:26:47.406" v="1072" actId="1076"/>
          <ac:picMkLst>
            <pc:docMk/>
            <pc:sldMk cId="4232565608" sldId="416"/>
            <ac:picMk id="5" creationId="{527B1222-CDEE-40CD-425B-BEF9279FB077}"/>
          </ac:picMkLst>
        </pc:picChg>
      </pc:sldChg>
      <pc:sldChg chg="addSp modSp new mod">
        <pc:chgData name="Alex Singleton" userId="eebc576b-daec-4d7c-a7bd-a99093807202" providerId="ADAL" clId="{EA41D4E0-FFA5-48AC-B827-A434962FA046}" dt="2022-07-04T13:52:12.205" v="1139" actId="1076"/>
        <pc:sldMkLst>
          <pc:docMk/>
          <pc:sldMk cId="1648074109" sldId="417"/>
        </pc:sldMkLst>
        <pc:spChg chg="mod">
          <ac:chgData name="Alex Singleton" userId="eebc576b-daec-4d7c-a7bd-a99093807202" providerId="ADAL" clId="{EA41D4E0-FFA5-48AC-B827-A434962FA046}" dt="2022-07-04T13:30:44.997" v="1135" actId="20577"/>
          <ac:spMkLst>
            <pc:docMk/>
            <pc:sldMk cId="1648074109" sldId="417"/>
            <ac:spMk id="2" creationId="{AFDE9CD7-8C62-BAE0-A59D-5F7FD864A6BA}"/>
          </ac:spMkLst>
        </pc:spChg>
        <pc:spChg chg="add mod">
          <ac:chgData name="Alex Singleton" userId="eebc576b-daec-4d7c-a7bd-a99093807202" providerId="ADAL" clId="{EA41D4E0-FFA5-48AC-B827-A434962FA046}" dt="2022-07-04T13:51:11.907" v="1138" actId="14100"/>
          <ac:spMkLst>
            <pc:docMk/>
            <pc:sldMk cId="1648074109" sldId="417"/>
            <ac:spMk id="4" creationId="{C1B4FBA0-CE16-907C-4100-2712A208E16E}"/>
          </ac:spMkLst>
        </pc:spChg>
        <pc:graphicFrameChg chg="add mod modGraphic">
          <ac:chgData name="Alex Singleton" userId="eebc576b-daec-4d7c-a7bd-a99093807202" providerId="ADAL" clId="{EA41D4E0-FFA5-48AC-B827-A434962FA046}" dt="2022-07-04T13:52:12.205" v="1139" actId="1076"/>
          <ac:graphicFrameMkLst>
            <pc:docMk/>
            <pc:sldMk cId="1648074109" sldId="417"/>
            <ac:graphicFrameMk id="3" creationId="{1ECB8C39-7B6C-04D0-3FDC-1721D96CA7B0}"/>
          </ac:graphicFrameMkLst>
        </pc:graphicFrameChg>
      </pc:sldChg>
      <pc:sldChg chg="addSp delSp modSp new mod">
        <pc:chgData name="Alex Singleton" userId="eebc576b-daec-4d7c-a7bd-a99093807202" providerId="ADAL" clId="{EA41D4E0-FFA5-48AC-B827-A434962FA046}" dt="2022-07-04T19:24:49.186" v="1214" actId="1076"/>
        <pc:sldMkLst>
          <pc:docMk/>
          <pc:sldMk cId="2006123448" sldId="418"/>
        </pc:sldMkLst>
        <pc:spChg chg="mod">
          <ac:chgData name="Alex Singleton" userId="eebc576b-daec-4d7c-a7bd-a99093807202" providerId="ADAL" clId="{EA41D4E0-FFA5-48AC-B827-A434962FA046}" dt="2022-07-04T13:52:57.607" v="1189" actId="27636"/>
          <ac:spMkLst>
            <pc:docMk/>
            <pc:sldMk cId="2006123448" sldId="418"/>
            <ac:spMk id="2" creationId="{D604AB01-A704-E626-9FD8-E94B77A135CF}"/>
          </ac:spMkLst>
        </pc:spChg>
        <pc:spChg chg="add del mod">
          <ac:chgData name="Alex Singleton" userId="eebc576b-daec-4d7c-a7bd-a99093807202" providerId="ADAL" clId="{EA41D4E0-FFA5-48AC-B827-A434962FA046}" dt="2022-07-04T13:57:08.237" v="1206" actId="1076"/>
          <ac:spMkLst>
            <pc:docMk/>
            <pc:sldMk cId="2006123448" sldId="418"/>
            <ac:spMk id="4" creationId="{638CEBF6-F509-77F2-D2EC-0E88D174A00F}"/>
          </ac:spMkLst>
        </pc:spChg>
        <pc:spChg chg="add mod">
          <ac:chgData name="Alex Singleton" userId="eebc576b-daec-4d7c-a7bd-a99093807202" providerId="ADAL" clId="{EA41D4E0-FFA5-48AC-B827-A434962FA046}" dt="2022-07-04T13:57:33.177" v="1213" actId="1076"/>
          <ac:spMkLst>
            <pc:docMk/>
            <pc:sldMk cId="2006123448" sldId="418"/>
            <ac:spMk id="8" creationId="{F19901D8-FF9F-5E2B-AFA9-9A318F2E66F1}"/>
          </ac:spMkLst>
        </pc:spChg>
        <pc:picChg chg="add del mod">
          <ac:chgData name="Alex Singleton" userId="eebc576b-daec-4d7c-a7bd-a99093807202" providerId="ADAL" clId="{EA41D4E0-FFA5-48AC-B827-A434962FA046}" dt="2022-07-04T19:24:49.186" v="1214" actId="1076"/>
          <ac:picMkLst>
            <pc:docMk/>
            <pc:sldMk cId="2006123448" sldId="418"/>
            <ac:picMk id="3" creationId="{AB20CF25-E71A-6F87-87D2-15F6C74896D7}"/>
          </ac:picMkLst>
        </pc:picChg>
        <pc:picChg chg="add mod">
          <ac:chgData name="Alex Singleton" userId="eebc576b-daec-4d7c-a7bd-a99093807202" providerId="ADAL" clId="{EA41D4E0-FFA5-48AC-B827-A434962FA046}" dt="2022-07-04T13:57:00.257" v="1205" actId="1076"/>
          <ac:picMkLst>
            <pc:docMk/>
            <pc:sldMk cId="2006123448" sldId="418"/>
            <ac:picMk id="6" creationId="{66419B8F-A635-382D-532D-603B29558C2E}"/>
          </ac:picMkLst>
        </pc:picChg>
      </pc:sldChg>
      <pc:sldChg chg="delSp new mod modClrScheme chgLayout">
        <pc:chgData name="Alex Singleton" userId="eebc576b-daec-4d7c-a7bd-a99093807202" providerId="ADAL" clId="{EA41D4E0-FFA5-48AC-B827-A434962FA046}" dt="2022-07-04T19:52:48.925" v="1336" actId="700"/>
        <pc:sldMkLst>
          <pc:docMk/>
          <pc:sldMk cId="2207578517" sldId="419"/>
        </pc:sldMkLst>
        <pc:spChg chg="del">
          <ac:chgData name="Alex Singleton" userId="eebc576b-daec-4d7c-a7bd-a99093807202" providerId="ADAL" clId="{EA41D4E0-FFA5-48AC-B827-A434962FA046}" dt="2022-07-04T19:52:48.925" v="1336" actId="700"/>
          <ac:spMkLst>
            <pc:docMk/>
            <pc:sldMk cId="2207578517" sldId="419"/>
            <ac:spMk id="2" creationId="{509583A5-7099-99A9-A954-D72416D6E32E}"/>
          </ac:spMkLst>
        </pc:spChg>
      </pc:sldChg>
      <pc:sldChg chg="modSp new mod">
        <pc:chgData name="Alex Singleton" userId="eebc576b-daec-4d7c-a7bd-a99093807202" providerId="ADAL" clId="{EA41D4E0-FFA5-48AC-B827-A434962FA046}" dt="2022-07-04T19:39:49.380" v="1283" actId="20577"/>
        <pc:sldMkLst>
          <pc:docMk/>
          <pc:sldMk cId="1217180828" sldId="420"/>
        </pc:sldMkLst>
        <pc:spChg chg="mod">
          <ac:chgData name="Alex Singleton" userId="eebc576b-daec-4d7c-a7bd-a99093807202" providerId="ADAL" clId="{EA41D4E0-FFA5-48AC-B827-A434962FA046}" dt="2022-07-04T19:26:12.149" v="1258" actId="20577"/>
          <ac:spMkLst>
            <pc:docMk/>
            <pc:sldMk cId="1217180828" sldId="420"/>
            <ac:spMk id="2" creationId="{1FE916FE-1D93-B75B-2089-798353DAD358}"/>
          </ac:spMkLst>
        </pc:spChg>
        <pc:spChg chg="mod">
          <ac:chgData name="Alex Singleton" userId="eebc576b-daec-4d7c-a7bd-a99093807202" providerId="ADAL" clId="{EA41D4E0-FFA5-48AC-B827-A434962FA046}" dt="2022-07-04T19:39:49.380" v="1283" actId="20577"/>
          <ac:spMkLst>
            <pc:docMk/>
            <pc:sldMk cId="1217180828" sldId="420"/>
            <ac:spMk id="3" creationId="{1DC2AEDC-CDE7-8C04-481A-6EB73F0C1381}"/>
          </ac:spMkLst>
        </pc:spChg>
      </pc:sldChg>
      <pc:sldChg chg="addSp delSp modSp new mod">
        <pc:chgData name="Alex Singleton" userId="eebc576b-daec-4d7c-a7bd-a99093807202" providerId="ADAL" clId="{EA41D4E0-FFA5-48AC-B827-A434962FA046}" dt="2022-07-04T19:52:10.577" v="1335" actId="1076"/>
        <pc:sldMkLst>
          <pc:docMk/>
          <pc:sldMk cId="3043849018" sldId="421"/>
        </pc:sldMkLst>
        <pc:spChg chg="mod">
          <ac:chgData name="Alex Singleton" userId="eebc576b-daec-4d7c-a7bd-a99093807202" providerId="ADAL" clId="{EA41D4E0-FFA5-48AC-B827-A434962FA046}" dt="2022-07-04T19:41:16.034" v="1294" actId="27636"/>
          <ac:spMkLst>
            <pc:docMk/>
            <pc:sldMk cId="3043849018" sldId="421"/>
            <ac:spMk id="2" creationId="{5D56C9F7-A19B-8378-C894-CFB1B0BEAF2C}"/>
          </ac:spMkLst>
        </pc:spChg>
        <pc:spChg chg="del">
          <ac:chgData name="Alex Singleton" userId="eebc576b-daec-4d7c-a7bd-a99093807202" providerId="ADAL" clId="{EA41D4E0-FFA5-48AC-B827-A434962FA046}" dt="2022-07-04T19:40:29.831" v="1285" actId="478"/>
          <ac:spMkLst>
            <pc:docMk/>
            <pc:sldMk cId="3043849018" sldId="421"/>
            <ac:spMk id="3" creationId="{6F12C17C-F29E-85F1-CE44-DEBCE321A85C}"/>
          </ac:spMkLst>
        </pc:spChg>
        <pc:picChg chg="add mod modCrop">
          <ac:chgData name="Alex Singleton" userId="eebc576b-daec-4d7c-a7bd-a99093807202" providerId="ADAL" clId="{EA41D4E0-FFA5-48AC-B827-A434962FA046}" dt="2022-07-04T19:47:27.881" v="1301" actId="14100"/>
          <ac:picMkLst>
            <pc:docMk/>
            <pc:sldMk cId="3043849018" sldId="421"/>
            <ac:picMk id="5" creationId="{B80CC7CA-89C8-09BD-23D4-95777414375E}"/>
          </ac:picMkLst>
        </pc:picChg>
        <pc:picChg chg="add del mod">
          <ac:chgData name="Alex Singleton" userId="eebc576b-daec-4d7c-a7bd-a99093807202" providerId="ADAL" clId="{EA41D4E0-FFA5-48AC-B827-A434962FA046}" dt="2022-07-04T19:47:30.039" v="1304" actId="22"/>
          <ac:picMkLst>
            <pc:docMk/>
            <pc:sldMk cId="3043849018" sldId="421"/>
            <ac:picMk id="7" creationId="{73FB8186-CE91-1C66-CBD9-C8DF2B6306C8}"/>
          </ac:picMkLst>
        </pc:picChg>
        <pc:picChg chg="add mod">
          <ac:chgData name="Alex Singleton" userId="eebc576b-daec-4d7c-a7bd-a99093807202" providerId="ADAL" clId="{EA41D4E0-FFA5-48AC-B827-A434962FA046}" dt="2022-07-04T19:52:10.577" v="1335" actId="1076"/>
          <ac:picMkLst>
            <pc:docMk/>
            <pc:sldMk cId="3043849018" sldId="421"/>
            <ac:picMk id="9" creationId="{1C762DF0-880B-BECF-D34B-9ED904B05D58}"/>
          </ac:picMkLst>
        </pc:picChg>
      </pc:sldChg>
      <pc:sldChg chg="addSp delSp modSp new mod modClrScheme chgLayout">
        <pc:chgData name="Alex Singleton" userId="eebc576b-daec-4d7c-a7bd-a99093807202" providerId="ADAL" clId="{EA41D4E0-FFA5-48AC-B827-A434962FA046}" dt="2022-07-04T19:50:15.455" v="1329"/>
        <pc:sldMkLst>
          <pc:docMk/>
          <pc:sldMk cId="1841587702" sldId="422"/>
        </pc:sldMkLst>
        <pc:spChg chg="del">
          <ac:chgData name="Alex Singleton" userId="eebc576b-daec-4d7c-a7bd-a99093807202" providerId="ADAL" clId="{EA41D4E0-FFA5-48AC-B827-A434962FA046}" dt="2022-07-04T19:48:21.191" v="1313" actId="700"/>
          <ac:spMkLst>
            <pc:docMk/>
            <pc:sldMk cId="1841587702" sldId="422"/>
            <ac:spMk id="2" creationId="{9E051209-73B7-CA00-2C8F-D9DF55D4EDEA}"/>
          </ac:spMkLst>
        </pc:spChg>
        <pc:spChg chg="del">
          <ac:chgData name="Alex Singleton" userId="eebc576b-daec-4d7c-a7bd-a99093807202" providerId="ADAL" clId="{EA41D4E0-FFA5-48AC-B827-A434962FA046}" dt="2022-07-04T19:47:39.585" v="1306" actId="478"/>
          <ac:spMkLst>
            <pc:docMk/>
            <pc:sldMk cId="1841587702" sldId="422"/>
            <ac:spMk id="3" creationId="{DE0FD325-0764-1794-FA3C-0E49216D938B}"/>
          </ac:spMkLst>
        </pc:spChg>
        <pc:picChg chg="add mod">
          <ac:chgData name="Alex Singleton" userId="eebc576b-daec-4d7c-a7bd-a99093807202" providerId="ADAL" clId="{EA41D4E0-FFA5-48AC-B827-A434962FA046}" dt="2022-07-04T19:48:02.436" v="1312" actId="1076"/>
          <ac:picMkLst>
            <pc:docMk/>
            <pc:sldMk cId="1841587702" sldId="422"/>
            <ac:picMk id="5" creationId="{DD643894-0006-8D1F-7E58-ABAC01807D44}"/>
          </ac:picMkLst>
        </pc:picChg>
        <pc:picChg chg="add mod">
          <ac:chgData name="Alex Singleton" userId="eebc576b-daec-4d7c-a7bd-a99093807202" providerId="ADAL" clId="{EA41D4E0-FFA5-48AC-B827-A434962FA046}" dt="2022-07-04T19:50:15.455" v="1329"/>
          <ac:picMkLst>
            <pc:docMk/>
            <pc:sldMk cId="1841587702" sldId="422"/>
            <ac:picMk id="6" creationId="{A0FF7569-BFC9-2C89-3DCD-FC06C9875DBE}"/>
          </ac:picMkLst>
        </pc:picChg>
      </pc:sldChg>
      <pc:sldChg chg="addSp modSp new mod">
        <pc:chgData name="Alex Singleton" userId="eebc576b-daec-4d7c-a7bd-a99093807202" providerId="ADAL" clId="{EA41D4E0-FFA5-48AC-B827-A434962FA046}" dt="2022-07-04T19:50:09.141" v="1328" actId="14100"/>
        <pc:sldMkLst>
          <pc:docMk/>
          <pc:sldMk cId="700361854" sldId="423"/>
        </pc:sldMkLst>
        <pc:picChg chg="add mod modCrop">
          <ac:chgData name="Alex Singleton" userId="eebc576b-daec-4d7c-a7bd-a99093807202" providerId="ADAL" clId="{EA41D4E0-FFA5-48AC-B827-A434962FA046}" dt="2022-07-04T19:50:09.141" v="1328" actId="14100"/>
          <ac:picMkLst>
            <pc:docMk/>
            <pc:sldMk cId="700361854" sldId="423"/>
            <ac:picMk id="3" creationId="{78AD4796-4E6D-4A95-140B-8C8CE5A53F14}"/>
          </ac:picMkLst>
        </pc:picChg>
        <pc:picChg chg="add mod ord modCrop">
          <ac:chgData name="Alex Singleton" userId="eebc576b-daec-4d7c-a7bd-a99093807202" providerId="ADAL" clId="{EA41D4E0-FFA5-48AC-B827-A434962FA046}" dt="2022-07-04T19:50:04.406" v="1327" actId="732"/>
          <ac:picMkLst>
            <pc:docMk/>
            <pc:sldMk cId="700361854" sldId="423"/>
            <ac:picMk id="5" creationId="{E0B80C64-13C9-A5E5-B2B2-F0BBC43AFCA7}"/>
          </ac:picMkLst>
        </pc:picChg>
      </pc:sldChg>
      <pc:sldChg chg="addSp delSp modSp new mod modClrScheme chgLayout">
        <pc:chgData name="Alex Singleton" userId="eebc576b-daec-4d7c-a7bd-a99093807202" providerId="ADAL" clId="{EA41D4E0-FFA5-48AC-B827-A434962FA046}" dt="2022-07-04T20:17:16.497" v="1631" actId="14100"/>
        <pc:sldMkLst>
          <pc:docMk/>
          <pc:sldMk cId="2222474458" sldId="424"/>
        </pc:sldMkLst>
        <pc:spChg chg="add del mod ord">
          <ac:chgData name="Alex Singleton" userId="eebc576b-daec-4d7c-a7bd-a99093807202" providerId="ADAL" clId="{EA41D4E0-FFA5-48AC-B827-A434962FA046}" dt="2022-07-04T19:57:46.286" v="1342" actId="478"/>
          <ac:spMkLst>
            <pc:docMk/>
            <pc:sldMk cId="2222474458" sldId="424"/>
            <ac:spMk id="2" creationId="{C08FDDC0-1755-ED3B-56DF-F3AFA82AA3C2}"/>
          </ac:spMkLst>
        </pc:spChg>
        <pc:spChg chg="add mod ord">
          <ac:chgData name="Alex Singleton" userId="eebc576b-daec-4d7c-a7bd-a99093807202" providerId="ADAL" clId="{EA41D4E0-FFA5-48AC-B827-A434962FA046}" dt="2022-07-04T20:17:16.497" v="1631" actId="14100"/>
          <ac:spMkLst>
            <pc:docMk/>
            <pc:sldMk cId="2222474458" sldId="424"/>
            <ac:spMk id="3" creationId="{5F057F9A-04E9-18B9-E148-97A983E074A0}"/>
          </ac:spMkLst>
        </pc:spChg>
        <pc:picChg chg="add mod">
          <ac:chgData name="Alex Singleton" userId="eebc576b-daec-4d7c-a7bd-a99093807202" providerId="ADAL" clId="{EA41D4E0-FFA5-48AC-B827-A434962FA046}" dt="2022-07-04T19:57:31.011" v="1340" actId="1076"/>
          <ac:picMkLst>
            <pc:docMk/>
            <pc:sldMk cId="2222474458" sldId="424"/>
            <ac:picMk id="2050" creationId="{94E15AF6-FC7D-9034-1AB4-1DF52C9D83D1}"/>
          </ac:picMkLst>
        </pc:picChg>
      </pc:sldChg>
      <pc:sldChg chg="addSp delSp modSp new mod">
        <pc:chgData name="Alex Singleton" userId="eebc576b-daec-4d7c-a7bd-a99093807202" providerId="ADAL" clId="{EA41D4E0-FFA5-48AC-B827-A434962FA046}" dt="2022-07-04T20:17:01.306" v="1630" actId="115"/>
        <pc:sldMkLst>
          <pc:docMk/>
          <pc:sldMk cId="3322783527" sldId="425"/>
        </pc:sldMkLst>
        <pc:spChg chg="mod">
          <ac:chgData name="Alex Singleton" userId="eebc576b-daec-4d7c-a7bd-a99093807202" providerId="ADAL" clId="{EA41D4E0-FFA5-48AC-B827-A434962FA046}" dt="2022-07-04T20:12:33.020" v="1474" actId="20577"/>
          <ac:spMkLst>
            <pc:docMk/>
            <pc:sldMk cId="3322783527" sldId="425"/>
            <ac:spMk id="2" creationId="{7E5A094F-78E0-5B71-C8CB-AFE8BA8038A1}"/>
          </ac:spMkLst>
        </pc:spChg>
        <pc:spChg chg="mod">
          <ac:chgData name="Alex Singleton" userId="eebc576b-daec-4d7c-a7bd-a99093807202" providerId="ADAL" clId="{EA41D4E0-FFA5-48AC-B827-A434962FA046}" dt="2022-07-04T20:17:01.306" v="1630" actId="115"/>
          <ac:spMkLst>
            <pc:docMk/>
            <pc:sldMk cId="3322783527" sldId="425"/>
            <ac:spMk id="3" creationId="{68BC2D31-F791-FC05-DF63-B4DBC00A572D}"/>
          </ac:spMkLst>
        </pc:spChg>
        <pc:picChg chg="add del mod">
          <ac:chgData name="Alex Singleton" userId="eebc576b-daec-4d7c-a7bd-a99093807202" providerId="ADAL" clId="{EA41D4E0-FFA5-48AC-B827-A434962FA046}" dt="2022-07-04T20:15:22.410" v="1607" actId="478"/>
          <ac:picMkLst>
            <pc:docMk/>
            <pc:sldMk cId="3322783527" sldId="425"/>
            <ac:picMk id="3074" creationId="{333B43F9-8CB8-D522-6EF7-627AB1238935}"/>
          </ac:picMkLst>
        </pc:picChg>
        <pc:picChg chg="add del mod">
          <ac:chgData name="Alex Singleton" userId="eebc576b-daec-4d7c-a7bd-a99093807202" providerId="ADAL" clId="{EA41D4E0-FFA5-48AC-B827-A434962FA046}" dt="2022-07-04T20:16:18.447" v="1610" actId="478"/>
          <ac:picMkLst>
            <pc:docMk/>
            <pc:sldMk cId="3322783527" sldId="425"/>
            <ac:picMk id="3076" creationId="{465180E2-2050-18BC-C990-DEB843D969DB}"/>
          </ac:picMkLst>
        </pc:picChg>
        <pc:picChg chg="add mod">
          <ac:chgData name="Alex Singleton" userId="eebc576b-daec-4d7c-a7bd-a99093807202" providerId="ADAL" clId="{EA41D4E0-FFA5-48AC-B827-A434962FA046}" dt="2022-07-04T20:16:35.369" v="1612" actId="1076"/>
          <ac:picMkLst>
            <pc:docMk/>
            <pc:sldMk cId="3322783527" sldId="425"/>
            <ac:picMk id="3078" creationId="{D17A1FAD-6F31-DF4A-9A08-E2A65321AF00}"/>
          </ac:picMkLst>
        </pc:picChg>
      </pc:sldChg>
      <pc:sldChg chg="addSp delSp modSp new mod modClrScheme chgLayout">
        <pc:chgData name="Alex Singleton" userId="eebc576b-daec-4d7c-a7bd-a99093807202" providerId="ADAL" clId="{EA41D4E0-FFA5-48AC-B827-A434962FA046}" dt="2022-07-04T20:18:39.925" v="1633" actId="700"/>
        <pc:sldMkLst>
          <pc:docMk/>
          <pc:sldMk cId="2808088566" sldId="426"/>
        </pc:sldMkLst>
        <pc:spChg chg="del">
          <ac:chgData name="Alex Singleton" userId="eebc576b-daec-4d7c-a7bd-a99093807202" providerId="ADAL" clId="{EA41D4E0-FFA5-48AC-B827-A434962FA046}" dt="2022-07-04T20:18:39.925" v="1633" actId="700"/>
          <ac:spMkLst>
            <pc:docMk/>
            <pc:sldMk cId="2808088566" sldId="426"/>
            <ac:spMk id="2" creationId="{2EC943DD-EC89-9683-5F7B-2DF74C2423AE}"/>
          </ac:spMkLst>
        </pc:spChg>
        <pc:spChg chg="del mod ord">
          <ac:chgData name="Alex Singleton" userId="eebc576b-daec-4d7c-a7bd-a99093807202" providerId="ADAL" clId="{EA41D4E0-FFA5-48AC-B827-A434962FA046}" dt="2022-07-04T20:18:39.925" v="1633" actId="700"/>
          <ac:spMkLst>
            <pc:docMk/>
            <pc:sldMk cId="2808088566" sldId="426"/>
            <ac:spMk id="3" creationId="{E9FA81E1-C44E-0FE0-81AB-A62D4AEC4412}"/>
          </ac:spMkLst>
        </pc:spChg>
        <pc:spChg chg="add mod ord">
          <ac:chgData name="Alex Singleton" userId="eebc576b-daec-4d7c-a7bd-a99093807202" providerId="ADAL" clId="{EA41D4E0-FFA5-48AC-B827-A434962FA046}" dt="2022-07-04T20:18:39.925" v="1633" actId="700"/>
          <ac:spMkLst>
            <pc:docMk/>
            <pc:sldMk cId="2808088566" sldId="426"/>
            <ac:spMk id="4" creationId="{E2FB1E4A-A398-BB86-90F6-A511E2DE3F6D}"/>
          </ac:spMkLst>
        </pc:spChg>
        <pc:spChg chg="add mod ord">
          <ac:chgData name="Alex Singleton" userId="eebc576b-daec-4d7c-a7bd-a99093807202" providerId="ADAL" clId="{EA41D4E0-FFA5-48AC-B827-A434962FA046}" dt="2022-07-04T20:18:39.925" v="1633" actId="700"/>
          <ac:spMkLst>
            <pc:docMk/>
            <pc:sldMk cId="2808088566" sldId="426"/>
            <ac:spMk id="5" creationId="{B8D95CCD-2651-FE9F-E9A3-6C4F55DC90C6}"/>
          </ac:spMkLst>
        </pc:spChg>
      </pc:sldChg>
      <pc:sldMasterChg chg="modSldLayout">
        <pc:chgData name="Alex Singleton" userId="eebc576b-daec-4d7c-a7bd-a99093807202" providerId="ADAL" clId="{EA41D4E0-FFA5-48AC-B827-A434962FA046}" dt="2022-06-26T08:16:04.951" v="13" actId="478"/>
        <pc:sldMasterMkLst>
          <pc:docMk/>
          <pc:sldMasterMk cId="0" sldId="2147483648"/>
        </pc:sldMasterMkLst>
        <pc:sldLayoutChg chg="addSp delSp modSp mod">
          <pc:chgData name="Alex Singleton" userId="eebc576b-daec-4d7c-a7bd-a99093807202" providerId="ADAL" clId="{EA41D4E0-FFA5-48AC-B827-A434962FA046}" dt="2022-06-26T08:16:04.951" v="13" actId="478"/>
          <pc:sldLayoutMkLst>
            <pc:docMk/>
            <pc:sldMasterMk cId="0" sldId="2147483648"/>
            <pc:sldLayoutMk cId="0" sldId="2147483649"/>
          </pc:sldLayoutMkLst>
          <pc:spChg chg="mod">
            <ac:chgData name="Alex Singleton" userId="eebc576b-daec-4d7c-a7bd-a99093807202" providerId="ADAL" clId="{EA41D4E0-FFA5-48AC-B827-A434962FA046}" dt="2022-06-26T08:14:32.585" v="8"/>
            <ac:spMkLst>
              <pc:docMk/>
              <pc:sldMasterMk cId="0" sldId="2147483648"/>
              <pc:sldLayoutMk cId="0" sldId="2147483649"/>
              <ac:spMk id="14" creationId="{00000000-0000-0000-0000-000000000000}"/>
            </ac:spMkLst>
          </pc:spChg>
          <pc:picChg chg="add del">
            <ac:chgData name="Alex Singleton" userId="eebc576b-daec-4d7c-a7bd-a99093807202" providerId="ADAL" clId="{EA41D4E0-FFA5-48AC-B827-A434962FA046}" dt="2022-06-26T08:16:02.322" v="12" actId="478"/>
            <ac:picMkLst>
              <pc:docMk/>
              <pc:sldMasterMk cId="0" sldId="2147483648"/>
              <pc:sldLayoutMk cId="0" sldId="2147483649"/>
              <ac:picMk id="4" creationId="{87A7DA14-51F2-4C71-8FA3-E7322D13CA18}"/>
            </ac:picMkLst>
          </pc:picChg>
          <pc:picChg chg="mod">
            <ac:chgData name="Alex Singleton" userId="eebc576b-daec-4d7c-a7bd-a99093807202" providerId="ADAL" clId="{EA41D4E0-FFA5-48AC-B827-A434962FA046}" dt="2022-06-26T08:14:38.090" v="9" actId="1076"/>
            <ac:picMkLst>
              <pc:docMk/>
              <pc:sldMasterMk cId="0" sldId="2147483648"/>
              <pc:sldLayoutMk cId="0" sldId="2147483649"/>
              <ac:picMk id="15" creationId="{00000000-0000-0000-0000-000000000000}"/>
            </ac:picMkLst>
          </pc:picChg>
          <pc:picChg chg="add del">
            <ac:chgData name="Alex Singleton" userId="eebc576b-daec-4d7c-a7bd-a99093807202" providerId="ADAL" clId="{EA41D4E0-FFA5-48AC-B827-A434962FA046}" dt="2022-06-26T08:16:04.951" v="13" actId="478"/>
            <ac:picMkLst>
              <pc:docMk/>
              <pc:sldMasterMk cId="0" sldId="2147483648"/>
              <pc:sldLayoutMk cId="0" sldId="2147483649"/>
              <ac:picMk id="1026" creationId="{B701B42F-68DD-65AE-D709-C87EA70D8369}"/>
            </ac:picMkLst>
          </pc:picChg>
        </pc:sldLayoutChg>
      </pc:sldMasterChg>
    </pc:docChg>
  </pc:docChgLst>
  <pc:docChgLst>
    <pc:chgData name="Singleton, Alexander" userId="eebc576b-daec-4d7c-a7bd-a99093807202" providerId="ADAL" clId="{69A1122D-D6FC-40A5-9D8E-2F0D455ADFD6}"/>
    <pc:docChg chg="undo custSel addSld delSld modSld sldOrd modMainMaster">
      <pc:chgData name="Singleton, Alexander" userId="eebc576b-daec-4d7c-a7bd-a99093807202" providerId="ADAL" clId="{69A1122D-D6FC-40A5-9D8E-2F0D455ADFD6}" dt="2022-05-11T08:27:42.427" v="478"/>
      <pc:docMkLst>
        <pc:docMk/>
      </pc:docMkLst>
      <pc:sldChg chg="addSp delSp modSp mod modNotesTx">
        <pc:chgData name="Singleton, Alexander" userId="eebc576b-daec-4d7c-a7bd-a99093807202" providerId="ADAL" clId="{69A1122D-D6FC-40A5-9D8E-2F0D455ADFD6}" dt="2022-05-10T18:36:58.920" v="413" actId="20577"/>
        <pc:sldMkLst>
          <pc:docMk/>
          <pc:sldMk cId="0" sldId="256"/>
        </pc:sldMkLst>
        <pc:spChg chg="add del mod">
          <ac:chgData name="Singleton, Alexander" userId="eebc576b-daec-4d7c-a7bd-a99093807202" providerId="ADAL" clId="{69A1122D-D6FC-40A5-9D8E-2F0D455ADFD6}" dt="2022-05-08T08:07:11.729" v="122" actId="478"/>
          <ac:spMkLst>
            <pc:docMk/>
            <pc:sldMk cId="0" sldId="256"/>
            <ac:spMk id="5" creationId="{10ED3252-B051-48CE-9AC0-2664486BC188}"/>
          </ac:spMkLst>
        </pc:spChg>
        <pc:spChg chg="del mod">
          <ac:chgData name="Singleton, Alexander" userId="eebc576b-daec-4d7c-a7bd-a99093807202" providerId="ADAL" clId="{69A1122D-D6FC-40A5-9D8E-2F0D455ADFD6}" dt="2022-05-08T08:07:06.859" v="121" actId="478"/>
          <ac:spMkLst>
            <pc:docMk/>
            <pc:sldMk cId="0" sldId="256"/>
            <ac:spMk id="149" creationId="{00000000-0000-0000-0000-000000000000}"/>
          </ac:spMkLst>
        </pc:spChg>
        <pc:spChg chg="mod">
          <ac:chgData name="Singleton, Alexander" userId="eebc576b-daec-4d7c-a7bd-a99093807202" providerId="ADAL" clId="{69A1122D-D6FC-40A5-9D8E-2F0D455ADFD6}" dt="2022-05-08T14:06:32.664" v="211" actId="255"/>
          <ac:spMkLst>
            <pc:docMk/>
            <pc:sldMk cId="0" sldId="256"/>
            <ac:spMk id="150" creationId="{00000000-0000-0000-0000-000000000000}"/>
          </ac:spMkLst>
        </pc:spChg>
        <pc:picChg chg="del">
          <ac:chgData name="Singleton, Alexander" userId="eebc576b-daec-4d7c-a7bd-a99093807202" providerId="ADAL" clId="{69A1122D-D6FC-40A5-9D8E-2F0D455ADFD6}" dt="2022-05-08T08:05:12.541" v="31" actId="478"/>
          <ac:picMkLst>
            <pc:docMk/>
            <pc:sldMk cId="0" sldId="256"/>
            <ac:picMk id="4" creationId="{3CAD8CD0-9564-544D-8B16-96DA56097CE4}"/>
          </ac:picMkLst>
        </pc:picChg>
        <pc:picChg chg="mod">
          <ac:chgData name="Singleton, Alexander" userId="eebc576b-daec-4d7c-a7bd-a99093807202" providerId="ADAL" clId="{69A1122D-D6FC-40A5-9D8E-2F0D455ADFD6}" dt="2022-05-08T08:05:17.186" v="32" actId="1076"/>
          <ac:picMkLst>
            <pc:docMk/>
            <pc:sldMk cId="0" sldId="256"/>
            <ac:picMk id="6" creationId="{A49AF352-4595-B846-BB5B-FD15B8D9560D}"/>
          </ac:picMkLst>
        </pc:picChg>
      </pc:sldChg>
      <pc:sldChg chg="delSp modSp add del mod">
        <pc:chgData name="Singleton, Alexander" userId="eebc576b-daec-4d7c-a7bd-a99093807202" providerId="ADAL" clId="{69A1122D-D6FC-40A5-9D8E-2F0D455ADFD6}" dt="2022-05-09T09:12:28.636" v="409" actId="47"/>
        <pc:sldMkLst>
          <pc:docMk/>
          <pc:sldMk cId="1315973229" sldId="346"/>
        </pc:sldMkLst>
        <pc:spChg chg="mod">
          <ac:chgData name="Singleton, Alexander" userId="eebc576b-daec-4d7c-a7bd-a99093807202" providerId="ADAL" clId="{69A1122D-D6FC-40A5-9D8E-2F0D455ADFD6}" dt="2022-05-09T09:11:25.388" v="395" actId="1076"/>
          <ac:spMkLst>
            <pc:docMk/>
            <pc:sldMk cId="1315973229" sldId="346"/>
            <ac:spMk id="7" creationId="{EB37F438-D921-4287-BE87-6B7D1FED84B6}"/>
          </ac:spMkLst>
        </pc:spChg>
        <pc:spChg chg="del">
          <ac:chgData name="Singleton, Alexander" userId="eebc576b-daec-4d7c-a7bd-a99093807202" providerId="ADAL" clId="{69A1122D-D6FC-40A5-9D8E-2F0D455ADFD6}" dt="2022-05-09T09:11:03.938" v="392" actId="478"/>
          <ac:spMkLst>
            <pc:docMk/>
            <pc:sldMk cId="1315973229" sldId="346"/>
            <ac:spMk id="19" creationId="{CC40CB4C-E115-40C2-9BA5-F220E0777C47}"/>
          </ac:spMkLst>
        </pc:spChg>
        <pc:spChg chg="mod">
          <ac:chgData name="Singleton, Alexander" userId="eebc576b-daec-4d7c-a7bd-a99093807202" providerId="ADAL" clId="{69A1122D-D6FC-40A5-9D8E-2F0D455ADFD6}" dt="2022-05-09T09:11:41.168" v="407" actId="1035"/>
          <ac:spMkLst>
            <pc:docMk/>
            <pc:sldMk cId="1315973229" sldId="346"/>
            <ac:spMk id="20" creationId="{DADA286D-3A8A-4589-A737-BEF65C6A67AE}"/>
          </ac:spMkLst>
        </pc:spChg>
      </pc:sldChg>
      <pc:sldChg chg="add del">
        <pc:chgData name="Singleton, Alexander" userId="eebc576b-daec-4d7c-a7bd-a99093807202" providerId="ADAL" clId="{69A1122D-D6FC-40A5-9D8E-2F0D455ADFD6}" dt="2022-05-10T19:31:44.358" v="416" actId="47"/>
        <pc:sldMkLst>
          <pc:docMk/>
          <pc:sldMk cId="4263008634" sldId="347"/>
        </pc:sldMkLst>
      </pc:sldChg>
      <pc:sldChg chg="add del">
        <pc:chgData name="Singleton, Alexander" userId="eebc576b-daec-4d7c-a7bd-a99093807202" providerId="ADAL" clId="{69A1122D-D6FC-40A5-9D8E-2F0D455ADFD6}" dt="2022-05-10T19:31:44.358" v="416" actId="47"/>
        <pc:sldMkLst>
          <pc:docMk/>
          <pc:sldMk cId="1606902403" sldId="349"/>
        </pc:sldMkLst>
      </pc:sldChg>
      <pc:sldChg chg="delSp add del mod ord">
        <pc:chgData name="Singleton, Alexander" userId="eebc576b-daec-4d7c-a7bd-a99093807202" providerId="ADAL" clId="{69A1122D-D6FC-40A5-9D8E-2F0D455ADFD6}" dt="2022-05-10T19:31:44.358" v="416" actId="47"/>
        <pc:sldMkLst>
          <pc:docMk/>
          <pc:sldMk cId="579539570" sldId="350"/>
        </pc:sldMkLst>
        <pc:spChg chg="del">
          <ac:chgData name="Singleton, Alexander" userId="eebc576b-daec-4d7c-a7bd-a99093807202" providerId="ADAL" clId="{69A1122D-D6FC-40A5-9D8E-2F0D455ADFD6}" dt="2022-05-09T09:12:37.757" v="412" actId="478"/>
          <ac:spMkLst>
            <pc:docMk/>
            <pc:sldMk cId="579539570" sldId="350"/>
            <ac:spMk id="2" creationId="{F7856F97-15CF-42AD-98E4-A199AACC8D8F}"/>
          </ac:spMkLst>
        </pc:spChg>
        <pc:spChg chg="del">
          <ac:chgData name="Singleton, Alexander" userId="eebc576b-daec-4d7c-a7bd-a99093807202" providerId="ADAL" clId="{69A1122D-D6FC-40A5-9D8E-2F0D455ADFD6}" dt="2022-05-09T09:12:13.157" v="408" actId="478"/>
          <ac:spMkLst>
            <pc:docMk/>
            <pc:sldMk cId="579539570" sldId="350"/>
            <ac:spMk id="15" creationId="{855DDDEB-D684-4CBE-9741-631E7D3496A1}"/>
          </ac:spMkLst>
        </pc:spChg>
      </pc:sldChg>
      <pc:sldChg chg="add del">
        <pc:chgData name="Singleton, Alexander" userId="eebc576b-daec-4d7c-a7bd-a99093807202" providerId="ADAL" clId="{69A1122D-D6FC-40A5-9D8E-2F0D455ADFD6}" dt="2022-05-10T19:31:44.358" v="416" actId="47"/>
        <pc:sldMkLst>
          <pc:docMk/>
          <pc:sldMk cId="2735867148" sldId="351"/>
        </pc:sldMkLst>
      </pc:sldChg>
      <pc:sldChg chg="del">
        <pc:chgData name="Singleton, Alexander" userId="eebc576b-daec-4d7c-a7bd-a99093807202" providerId="ADAL" clId="{69A1122D-D6FC-40A5-9D8E-2F0D455ADFD6}" dt="2022-05-09T08:55:43.397" v="234" actId="47"/>
        <pc:sldMkLst>
          <pc:docMk/>
          <pc:sldMk cId="3730085357" sldId="354"/>
        </pc:sldMkLst>
      </pc:sldChg>
      <pc:sldChg chg="add del ord modAnim">
        <pc:chgData name="Singleton, Alexander" userId="eebc576b-daec-4d7c-a7bd-a99093807202" providerId="ADAL" clId="{69A1122D-D6FC-40A5-9D8E-2F0D455ADFD6}" dt="2022-05-11T08:24:53.571" v="471"/>
        <pc:sldMkLst>
          <pc:docMk/>
          <pc:sldMk cId="556457510" sldId="356"/>
        </pc:sldMkLst>
      </pc:sldChg>
      <pc:sldChg chg="del">
        <pc:chgData name="Singleton, Alexander" userId="eebc576b-daec-4d7c-a7bd-a99093807202" providerId="ADAL" clId="{69A1122D-D6FC-40A5-9D8E-2F0D455ADFD6}" dt="2022-05-09T08:55:43.397" v="234" actId="47"/>
        <pc:sldMkLst>
          <pc:docMk/>
          <pc:sldMk cId="965097546" sldId="364"/>
        </pc:sldMkLst>
      </pc:sldChg>
      <pc:sldChg chg="del">
        <pc:chgData name="Singleton, Alexander" userId="eebc576b-daec-4d7c-a7bd-a99093807202" providerId="ADAL" clId="{69A1122D-D6FC-40A5-9D8E-2F0D455ADFD6}" dt="2022-05-09T08:55:43.397" v="234" actId="47"/>
        <pc:sldMkLst>
          <pc:docMk/>
          <pc:sldMk cId="3616885061" sldId="365"/>
        </pc:sldMkLst>
      </pc:sldChg>
      <pc:sldChg chg="del">
        <pc:chgData name="Singleton, Alexander" userId="eebc576b-daec-4d7c-a7bd-a99093807202" providerId="ADAL" clId="{69A1122D-D6FC-40A5-9D8E-2F0D455ADFD6}" dt="2022-05-09T08:55:43.397" v="234" actId="47"/>
        <pc:sldMkLst>
          <pc:docMk/>
          <pc:sldMk cId="3193052152" sldId="366"/>
        </pc:sldMkLst>
      </pc:sldChg>
      <pc:sldChg chg="del">
        <pc:chgData name="Singleton, Alexander" userId="eebc576b-daec-4d7c-a7bd-a99093807202" providerId="ADAL" clId="{69A1122D-D6FC-40A5-9D8E-2F0D455ADFD6}" dt="2022-05-09T08:55:43.397" v="234" actId="47"/>
        <pc:sldMkLst>
          <pc:docMk/>
          <pc:sldMk cId="1790794649" sldId="367"/>
        </pc:sldMkLst>
      </pc:sldChg>
      <pc:sldChg chg="del">
        <pc:chgData name="Singleton, Alexander" userId="eebc576b-daec-4d7c-a7bd-a99093807202" providerId="ADAL" clId="{69A1122D-D6FC-40A5-9D8E-2F0D455ADFD6}" dt="2022-05-09T08:55:43.397" v="234" actId="47"/>
        <pc:sldMkLst>
          <pc:docMk/>
          <pc:sldMk cId="93384118" sldId="368"/>
        </pc:sldMkLst>
      </pc:sldChg>
      <pc:sldChg chg="del">
        <pc:chgData name="Singleton, Alexander" userId="eebc576b-daec-4d7c-a7bd-a99093807202" providerId="ADAL" clId="{69A1122D-D6FC-40A5-9D8E-2F0D455ADFD6}" dt="2022-05-09T08:55:43.397" v="234" actId="47"/>
        <pc:sldMkLst>
          <pc:docMk/>
          <pc:sldMk cId="2877994955" sldId="369"/>
        </pc:sldMkLst>
      </pc:sldChg>
      <pc:sldChg chg="del">
        <pc:chgData name="Singleton, Alexander" userId="eebc576b-daec-4d7c-a7bd-a99093807202" providerId="ADAL" clId="{69A1122D-D6FC-40A5-9D8E-2F0D455ADFD6}" dt="2022-05-09T08:55:43.397" v="234" actId="47"/>
        <pc:sldMkLst>
          <pc:docMk/>
          <pc:sldMk cId="2172260618" sldId="370"/>
        </pc:sldMkLst>
      </pc:sldChg>
      <pc:sldChg chg="del">
        <pc:chgData name="Singleton, Alexander" userId="eebc576b-daec-4d7c-a7bd-a99093807202" providerId="ADAL" clId="{69A1122D-D6FC-40A5-9D8E-2F0D455ADFD6}" dt="2022-05-09T08:55:43.397" v="234" actId="47"/>
        <pc:sldMkLst>
          <pc:docMk/>
          <pc:sldMk cId="2594033134" sldId="371"/>
        </pc:sldMkLst>
      </pc:sldChg>
      <pc:sldChg chg="del">
        <pc:chgData name="Singleton, Alexander" userId="eebc576b-daec-4d7c-a7bd-a99093807202" providerId="ADAL" clId="{69A1122D-D6FC-40A5-9D8E-2F0D455ADFD6}" dt="2022-05-09T08:55:43.397" v="234" actId="47"/>
        <pc:sldMkLst>
          <pc:docMk/>
          <pc:sldMk cId="1485891630" sldId="372"/>
        </pc:sldMkLst>
      </pc:sldChg>
      <pc:sldChg chg="del">
        <pc:chgData name="Singleton, Alexander" userId="eebc576b-daec-4d7c-a7bd-a99093807202" providerId="ADAL" clId="{69A1122D-D6FC-40A5-9D8E-2F0D455ADFD6}" dt="2022-05-09T08:55:43.397" v="234" actId="47"/>
        <pc:sldMkLst>
          <pc:docMk/>
          <pc:sldMk cId="135859338" sldId="373"/>
        </pc:sldMkLst>
      </pc:sldChg>
      <pc:sldChg chg="del">
        <pc:chgData name="Singleton, Alexander" userId="eebc576b-daec-4d7c-a7bd-a99093807202" providerId="ADAL" clId="{69A1122D-D6FC-40A5-9D8E-2F0D455ADFD6}" dt="2022-05-09T08:55:43.397" v="234" actId="47"/>
        <pc:sldMkLst>
          <pc:docMk/>
          <pc:sldMk cId="1842503309" sldId="374"/>
        </pc:sldMkLst>
      </pc:sldChg>
      <pc:sldChg chg="addSp modSp mod">
        <pc:chgData name="Singleton, Alexander" userId="eebc576b-daec-4d7c-a7bd-a99093807202" providerId="ADAL" clId="{69A1122D-D6FC-40A5-9D8E-2F0D455ADFD6}" dt="2022-05-10T19:47:25.817" v="449" actId="1076"/>
        <pc:sldMkLst>
          <pc:docMk/>
          <pc:sldMk cId="2619480199" sldId="375"/>
        </pc:sldMkLst>
        <pc:spChg chg="add mod">
          <ac:chgData name="Singleton, Alexander" userId="eebc576b-daec-4d7c-a7bd-a99093807202" providerId="ADAL" clId="{69A1122D-D6FC-40A5-9D8E-2F0D455ADFD6}" dt="2022-05-10T19:47:25.817" v="449" actId="1076"/>
          <ac:spMkLst>
            <pc:docMk/>
            <pc:sldMk cId="2619480199" sldId="375"/>
            <ac:spMk id="2" creationId="{05E98CDF-4E8C-4C28-A488-986677FD09E2}"/>
          </ac:spMkLst>
        </pc:spChg>
      </pc:sldChg>
      <pc:sldChg chg="ord">
        <pc:chgData name="Singleton, Alexander" userId="eebc576b-daec-4d7c-a7bd-a99093807202" providerId="ADAL" clId="{69A1122D-D6FC-40A5-9D8E-2F0D455ADFD6}" dt="2022-05-10T19:52:26.164" v="455"/>
        <pc:sldMkLst>
          <pc:docMk/>
          <pc:sldMk cId="3533721539" sldId="376"/>
        </pc:sldMkLst>
      </pc:sldChg>
      <pc:sldChg chg="del">
        <pc:chgData name="Singleton, Alexander" userId="eebc576b-daec-4d7c-a7bd-a99093807202" providerId="ADAL" clId="{69A1122D-D6FC-40A5-9D8E-2F0D455ADFD6}" dt="2022-05-08T14:08:23.077" v="220" actId="47"/>
        <pc:sldMkLst>
          <pc:docMk/>
          <pc:sldMk cId="3989903392" sldId="378"/>
        </pc:sldMkLst>
      </pc:sldChg>
      <pc:sldChg chg="modAnim">
        <pc:chgData name="Singleton, Alexander" userId="eebc576b-daec-4d7c-a7bd-a99093807202" providerId="ADAL" clId="{69A1122D-D6FC-40A5-9D8E-2F0D455ADFD6}" dt="2022-05-11T08:27:12.071" v="475"/>
        <pc:sldMkLst>
          <pc:docMk/>
          <pc:sldMk cId="1246955215" sldId="379"/>
        </pc:sldMkLst>
      </pc:sldChg>
      <pc:sldChg chg="del">
        <pc:chgData name="Singleton, Alexander" userId="eebc576b-daec-4d7c-a7bd-a99093807202" providerId="ADAL" clId="{69A1122D-D6FC-40A5-9D8E-2F0D455ADFD6}" dt="2022-05-09T08:55:43.397" v="234" actId="47"/>
        <pc:sldMkLst>
          <pc:docMk/>
          <pc:sldMk cId="3870778688" sldId="381"/>
        </pc:sldMkLst>
      </pc:sldChg>
      <pc:sldChg chg="del">
        <pc:chgData name="Singleton, Alexander" userId="eebc576b-daec-4d7c-a7bd-a99093807202" providerId="ADAL" clId="{69A1122D-D6FC-40A5-9D8E-2F0D455ADFD6}" dt="2022-05-09T08:55:43.397" v="234" actId="47"/>
        <pc:sldMkLst>
          <pc:docMk/>
          <pc:sldMk cId="2532603460" sldId="382"/>
        </pc:sldMkLst>
      </pc:sldChg>
      <pc:sldChg chg="del">
        <pc:chgData name="Singleton, Alexander" userId="eebc576b-daec-4d7c-a7bd-a99093807202" providerId="ADAL" clId="{69A1122D-D6FC-40A5-9D8E-2F0D455ADFD6}" dt="2022-05-09T08:55:43.397" v="234" actId="47"/>
        <pc:sldMkLst>
          <pc:docMk/>
          <pc:sldMk cId="2783089439" sldId="383"/>
        </pc:sldMkLst>
      </pc:sldChg>
      <pc:sldChg chg="del">
        <pc:chgData name="Singleton, Alexander" userId="eebc576b-daec-4d7c-a7bd-a99093807202" providerId="ADAL" clId="{69A1122D-D6FC-40A5-9D8E-2F0D455ADFD6}" dt="2022-05-09T08:55:43.397" v="234" actId="47"/>
        <pc:sldMkLst>
          <pc:docMk/>
          <pc:sldMk cId="1628211301" sldId="384"/>
        </pc:sldMkLst>
      </pc:sldChg>
      <pc:sldChg chg="addSp delSp modSp mod ord">
        <pc:chgData name="Singleton, Alexander" userId="eebc576b-daec-4d7c-a7bd-a99093807202" providerId="ADAL" clId="{69A1122D-D6FC-40A5-9D8E-2F0D455ADFD6}" dt="2022-05-08T14:12:25.691" v="231" actId="1076"/>
        <pc:sldMkLst>
          <pc:docMk/>
          <pc:sldMk cId="1485363311" sldId="385"/>
        </pc:sldMkLst>
        <pc:spChg chg="mod">
          <ac:chgData name="Singleton, Alexander" userId="eebc576b-daec-4d7c-a7bd-a99093807202" providerId="ADAL" clId="{69A1122D-D6FC-40A5-9D8E-2F0D455ADFD6}" dt="2022-05-08T08:07:29.932" v="127" actId="20577"/>
          <ac:spMkLst>
            <pc:docMk/>
            <pc:sldMk cId="1485363311" sldId="385"/>
            <ac:spMk id="2" creationId="{3008CCD2-CD09-43A1-A1EE-A1FDF40E0CAF}"/>
          </ac:spMkLst>
        </pc:spChg>
        <pc:spChg chg="del">
          <ac:chgData name="Singleton, Alexander" userId="eebc576b-daec-4d7c-a7bd-a99093807202" providerId="ADAL" clId="{69A1122D-D6FC-40A5-9D8E-2F0D455ADFD6}" dt="2022-05-08T08:07:42.883" v="128" actId="478"/>
          <ac:spMkLst>
            <pc:docMk/>
            <pc:sldMk cId="1485363311" sldId="385"/>
            <ac:spMk id="3" creationId="{6818A8FA-2B72-4C60-8281-2B7683221000}"/>
          </ac:spMkLst>
        </pc:spChg>
        <pc:spChg chg="add del mod">
          <ac:chgData name="Singleton, Alexander" userId="eebc576b-daec-4d7c-a7bd-a99093807202" providerId="ADAL" clId="{69A1122D-D6FC-40A5-9D8E-2F0D455ADFD6}" dt="2022-05-08T08:07:45.206" v="129" actId="478"/>
          <ac:spMkLst>
            <pc:docMk/>
            <pc:sldMk cId="1485363311" sldId="385"/>
            <ac:spMk id="6" creationId="{7E37A579-CDBF-4557-80CA-5881056836E4}"/>
          </ac:spMkLst>
        </pc:spChg>
        <pc:spChg chg="add mod">
          <ac:chgData name="Singleton, Alexander" userId="eebc576b-daec-4d7c-a7bd-a99093807202" providerId="ADAL" clId="{69A1122D-D6FC-40A5-9D8E-2F0D455ADFD6}" dt="2022-05-08T14:12:25.691" v="231" actId="1076"/>
          <ac:spMkLst>
            <pc:docMk/>
            <pc:sldMk cId="1485363311" sldId="385"/>
            <ac:spMk id="7" creationId="{09AA42C2-EF6A-404F-A4C6-AC34F1383692}"/>
          </ac:spMkLst>
        </pc:spChg>
        <pc:spChg chg="add mod">
          <ac:chgData name="Singleton, Alexander" userId="eebc576b-daec-4d7c-a7bd-a99093807202" providerId="ADAL" clId="{69A1122D-D6FC-40A5-9D8E-2F0D455ADFD6}" dt="2022-05-08T14:12:25.691" v="231" actId="1076"/>
          <ac:spMkLst>
            <pc:docMk/>
            <pc:sldMk cId="1485363311" sldId="385"/>
            <ac:spMk id="11" creationId="{78BBD4AD-CD36-443D-A261-12BC88C418A5}"/>
          </ac:spMkLst>
        </pc:spChg>
        <pc:spChg chg="add mod">
          <ac:chgData name="Singleton, Alexander" userId="eebc576b-daec-4d7c-a7bd-a99093807202" providerId="ADAL" clId="{69A1122D-D6FC-40A5-9D8E-2F0D455ADFD6}" dt="2022-05-08T14:12:25.691" v="231" actId="1076"/>
          <ac:spMkLst>
            <pc:docMk/>
            <pc:sldMk cId="1485363311" sldId="385"/>
            <ac:spMk id="12" creationId="{F0ECB814-8AB6-4E9D-B49D-3046810E3957}"/>
          </ac:spMkLst>
        </pc:spChg>
        <pc:spChg chg="add mod">
          <ac:chgData name="Singleton, Alexander" userId="eebc576b-daec-4d7c-a7bd-a99093807202" providerId="ADAL" clId="{69A1122D-D6FC-40A5-9D8E-2F0D455ADFD6}" dt="2022-05-08T14:12:25.691" v="231" actId="1076"/>
          <ac:spMkLst>
            <pc:docMk/>
            <pc:sldMk cId="1485363311" sldId="385"/>
            <ac:spMk id="13" creationId="{D9E38575-D3A8-4237-AF58-16FDBCF5F71D}"/>
          </ac:spMkLst>
        </pc:spChg>
        <pc:picChg chg="mod">
          <ac:chgData name="Singleton, Alexander" userId="eebc576b-daec-4d7c-a7bd-a99093807202" providerId="ADAL" clId="{69A1122D-D6FC-40A5-9D8E-2F0D455ADFD6}" dt="2022-05-08T14:12:25.691" v="231" actId="1076"/>
          <ac:picMkLst>
            <pc:docMk/>
            <pc:sldMk cId="1485363311" sldId="385"/>
            <ac:picMk id="5" creationId="{A4145B4F-8406-4417-8107-9745754E9539}"/>
          </ac:picMkLst>
        </pc:picChg>
        <pc:picChg chg="add mod">
          <ac:chgData name="Singleton, Alexander" userId="eebc576b-daec-4d7c-a7bd-a99093807202" providerId="ADAL" clId="{69A1122D-D6FC-40A5-9D8E-2F0D455ADFD6}" dt="2022-05-08T14:08:43.635" v="223"/>
          <ac:picMkLst>
            <pc:docMk/>
            <pc:sldMk cId="1485363311" sldId="385"/>
            <ac:picMk id="14" creationId="{373E067B-910E-4936-BBC4-7606589BD1F3}"/>
          </ac:picMkLst>
        </pc:picChg>
        <pc:picChg chg="add mod">
          <ac:chgData name="Singleton, Alexander" userId="eebc576b-daec-4d7c-a7bd-a99093807202" providerId="ADAL" clId="{69A1122D-D6FC-40A5-9D8E-2F0D455ADFD6}" dt="2022-05-08T14:08:43.635" v="223"/>
          <ac:picMkLst>
            <pc:docMk/>
            <pc:sldMk cId="1485363311" sldId="385"/>
            <ac:picMk id="15" creationId="{413F0A7C-435D-4C6C-8BD5-9E36A254C87C}"/>
          </ac:picMkLst>
        </pc:picChg>
        <pc:picChg chg="add mod">
          <ac:chgData name="Singleton, Alexander" userId="eebc576b-daec-4d7c-a7bd-a99093807202" providerId="ADAL" clId="{69A1122D-D6FC-40A5-9D8E-2F0D455ADFD6}" dt="2022-05-08T14:08:43.635" v="223"/>
          <ac:picMkLst>
            <pc:docMk/>
            <pc:sldMk cId="1485363311" sldId="385"/>
            <ac:picMk id="16" creationId="{4559804C-91D9-4925-B6B4-730695CA347F}"/>
          </ac:picMkLst>
        </pc:picChg>
        <pc:picChg chg="add mod">
          <ac:chgData name="Singleton, Alexander" userId="eebc576b-daec-4d7c-a7bd-a99093807202" providerId="ADAL" clId="{69A1122D-D6FC-40A5-9D8E-2F0D455ADFD6}" dt="2022-05-08T14:08:43.635" v="223"/>
          <ac:picMkLst>
            <pc:docMk/>
            <pc:sldMk cId="1485363311" sldId="385"/>
            <ac:picMk id="17" creationId="{9325F434-66C4-4933-BEF6-AE4F4DAD40CE}"/>
          </ac:picMkLst>
        </pc:picChg>
        <pc:picChg chg="add mod">
          <ac:chgData name="Singleton, Alexander" userId="eebc576b-daec-4d7c-a7bd-a99093807202" providerId="ADAL" clId="{69A1122D-D6FC-40A5-9D8E-2F0D455ADFD6}" dt="2022-05-08T14:12:25.691" v="231" actId="1076"/>
          <ac:picMkLst>
            <pc:docMk/>
            <pc:sldMk cId="1485363311" sldId="385"/>
            <ac:picMk id="2050" creationId="{453B13EC-49BE-467D-9483-00C5C3FAD413}"/>
          </ac:picMkLst>
        </pc:picChg>
        <pc:picChg chg="add mod">
          <ac:chgData name="Singleton, Alexander" userId="eebc576b-daec-4d7c-a7bd-a99093807202" providerId="ADAL" clId="{69A1122D-D6FC-40A5-9D8E-2F0D455ADFD6}" dt="2022-05-08T14:12:25.691" v="231" actId="1076"/>
          <ac:picMkLst>
            <pc:docMk/>
            <pc:sldMk cId="1485363311" sldId="385"/>
            <ac:picMk id="2052" creationId="{9A888846-2C15-467B-B78B-7C4131E6239A}"/>
          </ac:picMkLst>
        </pc:picChg>
        <pc:picChg chg="add mod">
          <ac:chgData name="Singleton, Alexander" userId="eebc576b-daec-4d7c-a7bd-a99093807202" providerId="ADAL" clId="{69A1122D-D6FC-40A5-9D8E-2F0D455ADFD6}" dt="2022-05-08T14:12:25.691" v="231" actId="1076"/>
          <ac:picMkLst>
            <pc:docMk/>
            <pc:sldMk cId="1485363311" sldId="385"/>
            <ac:picMk id="2054" creationId="{8756D5F6-DDDE-4645-8933-07E9C5CDE77B}"/>
          </ac:picMkLst>
        </pc:picChg>
      </pc:sldChg>
      <pc:sldChg chg="del">
        <pc:chgData name="Singleton, Alexander" userId="eebc576b-daec-4d7c-a7bd-a99093807202" providerId="ADAL" clId="{69A1122D-D6FC-40A5-9D8E-2F0D455ADFD6}" dt="2022-05-08T14:08:21.546" v="219" actId="47"/>
        <pc:sldMkLst>
          <pc:docMk/>
          <pc:sldMk cId="717839102" sldId="386"/>
        </pc:sldMkLst>
      </pc:sldChg>
      <pc:sldChg chg="modSp del mod">
        <pc:chgData name="Singleton, Alexander" userId="eebc576b-daec-4d7c-a7bd-a99093807202" providerId="ADAL" clId="{69A1122D-D6FC-40A5-9D8E-2F0D455ADFD6}" dt="2022-05-08T14:09:13.968" v="226" actId="47"/>
        <pc:sldMkLst>
          <pc:docMk/>
          <pc:sldMk cId="3516355567" sldId="388"/>
        </pc:sldMkLst>
        <pc:spChg chg="mod">
          <ac:chgData name="Singleton, Alexander" userId="eebc576b-daec-4d7c-a7bd-a99093807202" providerId="ADAL" clId="{69A1122D-D6FC-40A5-9D8E-2F0D455ADFD6}" dt="2022-05-08T14:05:29.906" v="208" actId="20577"/>
          <ac:spMkLst>
            <pc:docMk/>
            <pc:sldMk cId="3516355567" sldId="388"/>
            <ac:spMk id="3" creationId="{04D1C100-646E-4342-881D-D31CF05233E2}"/>
          </ac:spMkLst>
        </pc:spChg>
      </pc:sldChg>
      <pc:sldChg chg="del">
        <pc:chgData name="Singleton, Alexander" userId="eebc576b-daec-4d7c-a7bd-a99093807202" providerId="ADAL" clId="{69A1122D-D6FC-40A5-9D8E-2F0D455ADFD6}" dt="2022-05-08T14:08:24.571" v="221" actId="47"/>
        <pc:sldMkLst>
          <pc:docMk/>
          <pc:sldMk cId="1508325236" sldId="389"/>
        </pc:sldMkLst>
      </pc:sldChg>
      <pc:sldChg chg="del">
        <pc:chgData name="Singleton, Alexander" userId="eebc576b-daec-4d7c-a7bd-a99093807202" providerId="ADAL" clId="{69A1122D-D6FC-40A5-9D8E-2F0D455ADFD6}" dt="2022-05-08T14:08:28.829" v="222" actId="47"/>
        <pc:sldMkLst>
          <pc:docMk/>
          <pc:sldMk cId="2947898967" sldId="390"/>
        </pc:sldMkLst>
      </pc:sldChg>
      <pc:sldChg chg="ord modAnim">
        <pc:chgData name="Singleton, Alexander" userId="eebc576b-daec-4d7c-a7bd-a99093807202" providerId="ADAL" clId="{69A1122D-D6FC-40A5-9D8E-2F0D455ADFD6}" dt="2022-05-11T08:26:17.960" v="472"/>
        <pc:sldMkLst>
          <pc:docMk/>
          <pc:sldMk cId="1343707298" sldId="391"/>
        </pc:sldMkLst>
      </pc:sldChg>
      <pc:sldChg chg="modAnim">
        <pc:chgData name="Singleton, Alexander" userId="eebc576b-daec-4d7c-a7bd-a99093807202" providerId="ADAL" clId="{69A1122D-D6FC-40A5-9D8E-2F0D455ADFD6}" dt="2022-05-11T08:26:22.044" v="473"/>
        <pc:sldMkLst>
          <pc:docMk/>
          <pc:sldMk cId="3866274693" sldId="392"/>
        </pc:sldMkLst>
      </pc:sldChg>
      <pc:sldChg chg="ord modAnim">
        <pc:chgData name="Singleton, Alexander" userId="eebc576b-daec-4d7c-a7bd-a99093807202" providerId="ADAL" clId="{69A1122D-D6FC-40A5-9D8E-2F0D455ADFD6}" dt="2022-05-11T08:27:42.427" v="478"/>
        <pc:sldMkLst>
          <pc:docMk/>
          <pc:sldMk cId="3084896391" sldId="393"/>
        </pc:sldMkLst>
      </pc:sldChg>
      <pc:sldChg chg="modAnim">
        <pc:chgData name="Singleton, Alexander" userId="eebc576b-daec-4d7c-a7bd-a99093807202" providerId="ADAL" clId="{69A1122D-D6FC-40A5-9D8E-2F0D455ADFD6}" dt="2022-05-11T08:26:27.821" v="474"/>
        <pc:sldMkLst>
          <pc:docMk/>
          <pc:sldMk cId="2389000846" sldId="395"/>
        </pc:sldMkLst>
      </pc:sldChg>
      <pc:sldChg chg="modAnim">
        <pc:chgData name="Singleton, Alexander" userId="eebc576b-daec-4d7c-a7bd-a99093807202" providerId="ADAL" clId="{69A1122D-D6FC-40A5-9D8E-2F0D455ADFD6}" dt="2022-05-11T08:27:33.695" v="476"/>
        <pc:sldMkLst>
          <pc:docMk/>
          <pc:sldMk cId="3470733460" sldId="396"/>
        </pc:sldMkLst>
      </pc:sldChg>
      <pc:sldChg chg="modAnim">
        <pc:chgData name="Singleton, Alexander" userId="eebc576b-daec-4d7c-a7bd-a99093807202" providerId="ADAL" clId="{69A1122D-D6FC-40A5-9D8E-2F0D455ADFD6}" dt="2022-05-11T08:27:38.539" v="477"/>
        <pc:sldMkLst>
          <pc:docMk/>
          <pc:sldMk cId="3515054530" sldId="397"/>
        </pc:sldMkLst>
      </pc:sldChg>
      <pc:sldChg chg="del">
        <pc:chgData name="Singleton, Alexander" userId="eebc576b-daec-4d7c-a7bd-a99093807202" providerId="ADAL" clId="{69A1122D-D6FC-40A5-9D8E-2F0D455ADFD6}" dt="2022-05-09T08:55:18.151" v="233" actId="47"/>
        <pc:sldMkLst>
          <pc:docMk/>
          <pc:sldMk cId="676781548" sldId="398"/>
        </pc:sldMkLst>
      </pc:sldChg>
      <pc:sldChg chg="addSp modSp add mod">
        <pc:chgData name="Singleton, Alexander" userId="eebc576b-daec-4d7c-a7bd-a99093807202" providerId="ADAL" clId="{69A1122D-D6FC-40A5-9D8E-2F0D455ADFD6}" dt="2022-05-09T09:06:19.463" v="297" actId="20577"/>
        <pc:sldMkLst>
          <pc:docMk/>
          <pc:sldMk cId="2162451844" sldId="398"/>
        </pc:sldMkLst>
        <pc:spChg chg="add mod">
          <ac:chgData name="Singleton, Alexander" userId="eebc576b-daec-4d7c-a7bd-a99093807202" providerId="ADAL" clId="{69A1122D-D6FC-40A5-9D8E-2F0D455ADFD6}" dt="2022-05-09T09:02:36.900" v="289"/>
          <ac:spMkLst>
            <pc:docMk/>
            <pc:sldMk cId="2162451844" sldId="398"/>
            <ac:spMk id="5" creationId="{B2CB4B91-3800-4FE8-9D49-D15872C7839B}"/>
          </ac:spMkLst>
        </pc:spChg>
        <pc:spChg chg="mod">
          <ac:chgData name="Singleton, Alexander" userId="eebc576b-daec-4d7c-a7bd-a99093807202" providerId="ADAL" clId="{69A1122D-D6FC-40A5-9D8E-2F0D455ADFD6}" dt="2022-05-09T09:06:19.463" v="297" actId="20577"/>
          <ac:spMkLst>
            <pc:docMk/>
            <pc:sldMk cId="2162451844" sldId="398"/>
            <ac:spMk id="150" creationId="{00000000-0000-0000-0000-000000000000}"/>
          </ac:spMkLst>
        </pc:spChg>
        <pc:picChg chg="add mod modCrop">
          <ac:chgData name="Singleton, Alexander" userId="eebc576b-daec-4d7c-a7bd-a99093807202" providerId="ADAL" clId="{69A1122D-D6FC-40A5-9D8E-2F0D455ADFD6}" dt="2022-05-09T09:04:43.176" v="294" actId="732"/>
          <ac:picMkLst>
            <pc:docMk/>
            <pc:sldMk cId="2162451844" sldId="398"/>
            <ac:picMk id="4" creationId="{9698BACF-A63E-4EBF-AA89-4ED1ECBA9F79}"/>
          </ac:picMkLst>
        </pc:picChg>
      </pc:sldChg>
      <pc:sldChg chg="addSp delSp modSp new mod ord modClrScheme chgLayout">
        <pc:chgData name="Singleton, Alexander" userId="eebc576b-daec-4d7c-a7bd-a99093807202" providerId="ADAL" clId="{69A1122D-D6FC-40A5-9D8E-2F0D455ADFD6}" dt="2022-05-09T09:09:07.657" v="379"/>
        <pc:sldMkLst>
          <pc:docMk/>
          <pc:sldMk cId="2050292836" sldId="399"/>
        </pc:sldMkLst>
        <pc:spChg chg="del">
          <ac:chgData name="Singleton, Alexander" userId="eebc576b-daec-4d7c-a7bd-a99093807202" providerId="ADAL" clId="{69A1122D-D6FC-40A5-9D8E-2F0D455ADFD6}" dt="2022-05-09T09:06:55.780" v="299" actId="700"/>
          <ac:spMkLst>
            <pc:docMk/>
            <pc:sldMk cId="2050292836" sldId="399"/>
            <ac:spMk id="2" creationId="{7A76944C-C2CC-4CE9-BFD2-ACC571EE706E}"/>
          </ac:spMkLst>
        </pc:spChg>
        <pc:spChg chg="del mod ord">
          <ac:chgData name="Singleton, Alexander" userId="eebc576b-daec-4d7c-a7bd-a99093807202" providerId="ADAL" clId="{69A1122D-D6FC-40A5-9D8E-2F0D455ADFD6}" dt="2022-05-09T09:06:55.780" v="299" actId="700"/>
          <ac:spMkLst>
            <pc:docMk/>
            <pc:sldMk cId="2050292836" sldId="399"/>
            <ac:spMk id="3" creationId="{56C89E5A-BEFA-4143-AD16-4AFAC2994B91}"/>
          </ac:spMkLst>
        </pc:spChg>
        <pc:spChg chg="add mod ord">
          <ac:chgData name="Singleton, Alexander" userId="eebc576b-daec-4d7c-a7bd-a99093807202" providerId="ADAL" clId="{69A1122D-D6FC-40A5-9D8E-2F0D455ADFD6}" dt="2022-05-09T09:07:13.382" v="324" actId="20577"/>
          <ac:spMkLst>
            <pc:docMk/>
            <pc:sldMk cId="2050292836" sldId="399"/>
            <ac:spMk id="4" creationId="{4C94CC1F-20A9-4CAE-90CB-0D39D060DA97}"/>
          </ac:spMkLst>
        </pc:spChg>
        <pc:spChg chg="add del mod ord">
          <ac:chgData name="Singleton, Alexander" userId="eebc576b-daec-4d7c-a7bd-a99093807202" providerId="ADAL" clId="{69A1122D-D6FC-40A5-9D8E-2F0D455ADFD6}" dt="2022-05-09T09:06:58.560" v="300" actId="478"/>
          <ac:spMkLst>
            <pc:docMk/>
            <pc:sldMk cId="2050292836" sldId="399"/>
            <ac:spMk id="5" creationId="{A7A775A1-3929-43BB-A39D-99907947F84D}"/>
          </ac:spMkLst>
        </pc:spChg>
        <pc:spChg chg="add mod">
          <ac:chgData name="Singleton, Alexander" userId="eebc576b-daec-4d7c-a7bd-a99093807202" providerId="ADAL" clId="{69A1122D-D6FC-40A5-9D8E-2F0D455ADFD6}" dt="2022-05-09T09:07:06.320" v="302" actId="1076"/>
          <ac:spMkLst>
            <pc:docMk/>
            <pc:sldMk cId="2050292836" sldId="399"/>
            <ac:spMk id="6" creationId="{EEB12238-E6F2-4DE8-B2F2-B989C78D2549}"/>
          </ac:spMkLst>
        </pc:spChg>
        <pc:spChg chg="add mod">
          <ac:chgData name="Singleton, Alexander" userId="eebc576b-daec-4d7c-a7bd-a99093807202" providerId="ADAL" clId="{69A1122D-D6FC-40A5-9D8E-2F0D455ADFD6}" dt="2022-05-09T09:07:06.320" v="302" actId="1076"/>
          <ac:spMkLst>
            <pc:docMk/>
            <pc:sldMk cId="2050292836" sldId="399"/>
            <ac:spMk id="7" creationId="{B6468B0F-0C10-4293-9139-2A7E59346182}"/>
          </ac:spMkLst>
        </pc:spChg>
        <pc:spChg chg="add mod">
          <ac:chgData name="Singleton, Alexander" userId="eebc576b-daec-4d7c-a7bd-a99093807202" providerId="ADAL" clId="{69A1122D-D6FC-40A5-9D8E-2F0D455ADFD6}" dt="2022-05-09T09:07:06.320" v="302" actId="1076"/>
          <ac:spMkLst>
            <pc:docMk/>
            <pc:sldMk cId="2050292836" sldId="399"/>
            <ac:spMk id="8" creationId="{AF94850E-EB72-4332-AD44-37C68DE9915F}"/>
          </ac:spMkLst>
        </pc:spChg>
        <pc:spChg chg="add mod">
          <ac:chgData name="Singleton, Alexander" userId="eebc576b-daec-4d7c-a7bd-a99093807202" providerId="ADAL" clId="{69A1122D-D6FC-40A5-9D8E-2F0D455ADFD6}" dt="2022-05-09T09:07:06.320" v="302" actId="1076"/>
          <ac:spMkLst>
            <pc:docMk/>
            <pc:sldMk cId="2050292836" sldId="399"/>
            <ac:spMk id="9" creationId="{3D03E149-73D5-4C08-8A94-44135A7D5DA8}"/>
          </ac:spMkLst>
        </pc:spChg>
        <pc:spChg chg="add mod">
          <ac:chgData name="Singleton, Alexander" userId="eebc576b-daec-4d7c-a7bd-a99093807202" providerId="ADAL" clId="{69A1122D-D6FC-40A5-9D8E-2F0D455ADFD6}" dt="2022-05-09T09:07:06.320" v="302" actId="1076"/>
          <ac:spMkLst>
            <pc:docMk/>
            <pc:sldMk cId="2050292836" sldId="399"/>
            <ac:spMk id="10" creationId="{2C655C0B-8C9D-45D1-BCA9-94B401577B98}"/>
          </ac:spMkLst>
        </pc:spChg>
        <pc:spChg chg="add mod">
          <ac:chgData name="Singleton, Alexander" userId="eebc576b-daec-4d7c-a7bd-a99093807202" providerId="ADAL" clId="{69A1122D-D6FC-40A5-9D8E-2F0D455ADFD6}" dt="2022-05-09T09:07:06.320" v="302" actId="1076"/>
          <ac:spMkLst>
            <pc:docMk/>
            <pc:sldMk cId="2050292836" sldId="399"/>
            <ac:spMk id="11" creationId="{DA44A0C3-C005-4EB6-9EEF-AFD1EC558357}"/>
          </ac:spMkLst>
        </pc:spChg>
        <pc:spChg chg="add mod">
          <ac:chgData name="Singleton, Alexander" userId="eebc576b-daec-4d7c-a7bd-a99093807202" providerId="ADAL" clId="{69A1122D-D6FC-40A5-9D8E-2F0D455ADFD6}" dt="2022-05-09T09:07:06.320" v="302" actId="1076"/>
          <ac:spMkLst>
            <pc:docMk/>
            <pc:sldMk cId="2050292836" sldId="399"/>
            <ac:spMk id="12" creationId="{1D6E5EBE-4793-483A-BA3F-5E7672986D4B}"/>
          </ac:spMkLst>
        </pc:spChg>
        <pc:spChg chg="add mod">
          <ac:chgData name="Singleton, Alexander" userId="eebc576b-daec-4d7c-a7bd-a99093807202" providerId="ADAL" clId="{69A1122D-D6FC-40A5-9D8E-2F0D455ADFD6}" dt="2022-05-09T09:07:06.320" v="302" actId="1076"/>
          <ac:spMkLst>
            <pc:docMk/>
            <pc:sldMk cId="2050292836" sldId="399"/>
            <ac:spMk id="13" creationId="{26DB34BD-D462-4A22-8360-83C5EC0BF324}"/>
          </ac:spMkLst>
        </pc:spChg>
        <pc:spChg chg="add mod">
          <ac:chgData name="Singleton, Alexander" userId="eebc576b-daec-4d7c-a7bd-a99093807202" providerId="ADAL" clId="{69A1122D-D6FC-40A5-9D8E-2F0D455ADFD6}" dt="2022-05-09T09:07:06.320" v="302" actId="1076"/>
          <ac:spMkLst>
            <pc:docMk/>
            <pc:sldMk cId="2050292836" sldId="399"/>
            <ac:spMk id="14" creationId="{D4664BF1-5F16-43B9-AB36-C81C0AAB1574}"/>
          </ac:spMkLst>
        </pc:spChg>
        <pc:spChg chg="add mod">
          <ac:chgData name="Singleton, Alexander" userId="eebc576b-daec-4d7c-a7bd-a99093807202" providerId="ADAL" clId="{69A1122D-D6FC-40A5-9D8E-2F0D455ADFD6}" dt="2022-05-09T09:07:06.320" v="302" actId="1076"/>
          <ac:spMkLst>
            <pc:docMk/>
            <pc:sldMk cId="2050292836" sldId="399"/>
            <ac:spMk id="15" creationId="{18D87F53-BA00-477C-B240-5DE49BAAB377}"/>
          </ac:spMkLst>
        </pc:spChg>
        <pc:spChg chg="add mod">
          <ac:chgData name="Singleton, Alexander" userId="eebc576b-daec-4d7c-a7bd-a99093807202" providerId="ADAL" clId="{69A1122D-D6FC-40A5-9D8E-2F0D455ADFD6}" dt="2022-05-09T09:07:06.320" v="302" actId="1076"/>
          <ac:spMkLst>
            <pc:docMk/>
            <pc:sldMk cId="2050292836" sldId="399"/>
            <ac:spMk id="16" creationId="{F27C548E-2235-4845-A694-EAE2770BCB0C}"/>
          </ac:spMkLst>
        </pc:spChg>
        <pc:spChg chg="add mod">
          <ac:chgData name="Singleton, Alexander" userId="eebc576b-daec-4d7c-a7bd-a99093807202" providerId="ADAL" clId="{69A1122D-D6FC-40A5-9D8E-2F0D455ADFD6}" dt="2022-05-09T09:07:06.320" v="302" actId="1076"/>
          <ac:spMkLst>
            <pc:docMk/>
            <pc:sldMk cId="2050292836" sldId="399"/>
            <ac:spMk id="17" creationId="{B2BEB2EF-F457-4BF3-9C59-63D4E3BF5BD0}"/>
          </ac:spMkLst>
        </pc:spChg>
        <pc:spChg chg="add mod">
          <ac:chgData name="Singleton, Alexander" userId="eebc576b-daec-4d7c-a7bd-a99093807202" providerId="ADAL" clId="{69A1122D-D6FC-40A5-9D8E-2F0D455ADFD6}" dt="2022-05-09T09:07:06.320" v="302" actId="1076"/>
          <ac:spMkLst>
            <pc:docMk/>
            <pc:sldMk cId="2050292836" sldId="399"/>
            <ac:spMk id="18" creationId="{FBB46575-F608-433B-9F8F-698312FC3489}"/>
          </ac:spMkLst>
        </pc:spChg>
        <pc:spChg chg="add mod">
          <ac:chgData name="Singleton, Alexander" userId="eebc576b-daec-4d7c-a7bd-a99093807202" providerId="ADAL" clId="{69A1122D-D6FC-40A5-9D8E-2F0D455ADFD6}" dt="2022-05-09T09:07:06.320" v="302" actId="1076"/>
          <ac:spMkLst>
            <pc:docMk/>
            <pc:sldMk cId="2050292836" sldId="399"/>
            <ac:spMk id="19" creationId="{E231DF2E-9C98-4825-B46D-A6111B80FB3E}"/>
          </ac:spMkLst>
        </pc:spChg>
        <pc:spChg chg="add mod">
          <ac:chgData name="Singleton, Alexander" userId="eebc576b-daec-4d7c-a7bd-a99093807202" providerId="ADAL" clId="{69A1122D-D6FC-40A5-9D8E-2F0D455ADFD6}" dt="2022-05-09T09:07:06.320" v="302" actId="1076"/>
          <ac:spMkLst>
            <pc:docMk/>
            <pc:sldMk cId="2050292836" sldId="399"/>
            <ac:spMk id="20" creationId="{B1856D2F-F961-4B45-86D2-1DAF0564DBF7}"/>
          </ac:spMkLst>
        </pc:spChg>
        <pc:spChg chg="add mod">
          <ac:chgData name="Singleton, Alexander" userId="eebc576b-daec-4d7c-a7bd-a99093807202" providerId="ADAL" clId="{69A1122D-D6FC-40A5-9D8E-2F0D455ADFD6}" dt="2022-05-09T09:07:06.320" v="302" actId="1076"/>
          <ac:spMkLst>
            <pc:docMk/>
            <pc:sldMk cId="2050292836" sldId="399"/>
            <ac:spMk id="21" creationId="{39A1D5A0-CCD0-44B9-A1F8-F444AEBDEF75}"/>
          </ac:spMkLst>
        </pc:spChg>
        <pc:spChg chg="add mod">
          <ac:chgData name="Singleton, Alexander" userId="eebc576b-daec-4d7c-a7bd-a99093807202" providerId="ADAL" clId="{69A1122D-D6FC-40A5-9D8E-2F0D455ADFD6}" dt="2022-05-09T09:07:06.320" v="302" actId="1076"/>
          <ac:spMkLst>
            <pc:docMk/>
            <pc:sldMk cId="2050292836" sldId="399"/>
            <ac:spMk id="22" creationId="{643FF11C-CF67-45B9-B080-0BD5C04905DB}"/>
          </ac:spMkLst>
        </pc:spChg>
        <pc:spChg chg="add mod">
          <ac:chgData name="Singleton, Alexander" userId="eebc576b-daec-4d7c-a7bd-a99093807202" providerId="ADAL" clId="{69A1122D-D6FC-40A5-9D8E-2F0D455ADFD6}" dt="2022-05-09T09:07:06.320" v="302" actId="1076"/>
          <ac:spMkLst>
            <pc:docMk/>
            <pc:sldMk cId="2050292836" sldId="399"/>
            <ac:spMk id="23" creationId="{1573666B-DBB0-430A-8E9A-8D3F6FD4F6D9}"/>
          </ac:spMkLst>
        </pc:spChg>
        <pc:spChg chg="add mod">
          <ac:chgData name="Singleton, Alexander" userId="eebc576b-daec-4d7c-a7bd-a99093807202" providerId="ADAL" clId="{69A1122D-D6FC-40A5-9D8E-2F0D455ADFD6}" dt="2022-05-09T09:07:06.320" v="302" actId="1076"/>
          <ac:spMkLst>
            <pc:docMk/>
            <pc:sldMk cId="2050292836" sldId="399"/>
            <ac:spMk id="24" creationId="{ADC7428C-9928-4E26-A5DD-C349C265B5E9}"/>
          </ac:spMkLst>
        </pc:spChg>
        <pc:spChg chg="add mod">
          <ac:chgData name="Singleton, Alexander" userId="eebc576b-daec-4d7c-a7bd-a99093807202" providerId="ADAL" clId="{69A1122D-D6FC-40A5-9D8E-2F0D455ADFD6}" dt="2022-05-09T09:07:06.320" v="302" actId="1076"/>
          <ac:spMkLst>
            <pc:docMk/>
            <pc:sldMk cId="2050292836" sldId="399"/>
            <ac:spMk id="25" creationId="{0BB5E6C8-634A-4A95-8341-64E38C42B2B8}"/>
          </ac:spMkLst>
        </pc:spChg>
        <pc:spChg chg="add mod">
          <ac:chgData name="Singleton, Alexander" userId="eebc576b-daec-4d7c-a7bd-a99093807202" providerId="ADAL" clId="{69A1122D-D6FC-40A5-9D8E-2F0D455ADFD6}" dt="2022-05-09T09:07:06.320" v="302" actId="1076"/>
          <ac:spMkLst>
            <pc:docMk/>
            <pc:sldMk cId="2050292836" sldId="399"/>
            <ac:spMk id="26" creationId="{B5B9BAD6-2940-4DE5-9792-6E27C9324DBC}"/>
          </ac:spMkLst>
        </pc:spChg>
        <pc:spChg chg="add mod">
          <ac:chgData name="Singleton, Alexander" userId="eebc576b-daec-4d7c-a7bd-a99093807202" providerId="ADAL" clId="{69A1122D-D6FC-40A5-9D8E-2F0D455ADFD6}" dt="2022-05-09T09:07:06.320" v="302" actId="1076"/>
          <ac:spMkLst>
            <pc:docMk/>
            <pc:sldMk cId="2050292836" sldId="399"/>
            <ac:spMk id="27" creationId="{90AECF89-72E1-496F-9766-9ED76C689B84}"/>
          </ac:spMkLst>
        </pc:spChg>
        <pc:spChg chg="add mod">
          <ac:chgData name="Singleton, Alexander" userId="eebc576b-daec-4d7c-a7bd-a99093807202" providerId="ADAL" clId="{69A1122D-D6FC-40A5-9D8E-2F0D455ADFD6}" dt="2022-05-09T09:07:06.320" v="302" actId="1076"/>
          <ac:spMkLst>
            <pc:docMk/>
            <pc:sldMk cId="2050292836" sldId="399"/>
            <ac:spMk id="28" creationId="{14FEF6E2-8D77-4F1B-90DB-9C96BF7B7D46}"/>
          </ac:spMkLst>
        </pc:spChg>
        <pc:spChg chg="add mod">
          <ac:chgData name="Singleton, Alexander" userId="eebc576b-daec-4d7c-a7bd-a99093807202" providerId="ADAL" clId="{69A1122D-D6FC-40A5-9D8E-2F0D455ADFD6}" dt="2022-05-09T09:07:06.320" v="302" actId="1076"/>
          <ac:spMkLst>
            <pc:docMk/>
            <pc:sldMk cId="2050292836" sldId="399"/>
            <ac:spMk id="29" creationId="{BDB1AEE6-D50D-44CA-BD1A-16B7E997A05C}"/>
          </ac:spMkLst>
        </pc:spChg>
        <pc:spChg chg="add mod">
          <ac:chgData name="Singleton, Alexander" userId="eebc576b-daec-4d7c-a7bd-a99093807202" providerId="ADAL" clId="{69A1122D-D6FC-40A5-9D8E-2F0D455ADFD6}" dt="2022-05-09T09:07:06.320" v="302" actId="1076"/>
          <ac:spMkLst>
            <pc:docMk/>
            <pc:sldMk cId="2050292836" sldId="399"/>
            <ac:spMk id="30" creationId="{F0ADE3C6-6D89-47E8-BA22-BC54757A5D26}"/>
          </ac:spMkLst>
        </pc:spChg>
      </pc:sldChg>
      <pc:sldChg chg="addSp delSp modSp new mod">
        <pc:chgData name="Singleton, Alexander" userId="eebc576b-daec-4d7c-a7bd-a99093807202" providerId="ADAL" clId="{69A1122D-D6FC-40A5-9D8E-2F0D455ADFD6}" dt="2022-05-09T09:08:27.825" v="349"/>
        <pc:sldMkLst>
          <pc:docMk/>
          <pc:sldMk cId="87370706" sldId="400"/>
        </pc:sldMkLst>
        <pc:spChg chg="mod">
          <ac:chgData name="Singleton, Alexander" userId="eebc576b-daec-4d7c-a7bd-a99093807202" providerId="ADAL" clId="{69A1122D-D6FC-40A5-9D8E-2F0D455ADFD6}" dt="2022-05-09T09:08:03.797" v="345" actId="20577"/>
          <ac:spMkLst>
            <pc:docMk/>
            <pc:sldMk cId="87370706" sldId="400"/>
            <ac:spMk id="2" creationId="{A0E4DAC0-BE39-43FA-B15D-A1703F140764}"/>
          </ac:spMkLst>
        </pc:spChg>
        <pc:spChg chg="del">
          <ac:chgData name="Singleton, Alexander" userId="eebc576b-daec-4d7c-a7bd-a99093807202" providerId="ADAL" clId="{69A1122D-D6FC-40A5-9D8E-2F0D455ADFD6}" dt="2022-05-09T09:07:57.630" v="326" actId="478"/>
          <ac:spMkLst>
            <pc:docMk/>
            <pc:sldMk cId="87370706" sldId="400"/>
            <ac:spMk id="3" creationId="{52569186-5D8E-4A9B-AF0D-C34B563E46EE}"/>
          </ac:spMkLst>
        </pc:spChg>
        <pc:picChg chg="add mod">
          <ac:chgData name="Singleton, Alexander" userId="eebc576b-daec-4d7c-a7bd-a99093807202" providerId="ADAL" clId="{69A1122D-D6FC-40A5-9D8E-2F0D455ADFD6}" dt="2022-05-09T09:08:13.416" v="347" actId="1076"/>
          <ac:picMkLst>
            <pc:docMk/>
            <pc:sldMk cId="87370706" sldId="400"/>
            <ac:picMk id="4" creationId="{6F0D819E-A8F5-4FFA-96AF-7254FBDB8C16}"/>
          </ac:picMkLst>
        </pc:picChg>
        <pc:picChg chg="add mod">
          <ac:chgData name="Singleton, Alexander" userId="eebc576b-daec-4d7c-a7bd-a99093807202" providerId="ADAL" clId="{69A1122D-D6FC-40A5-9D8E-2F0D455ADFD6}" dt="2022-05-09T09:08:13.416" v="347" actId="1076"/>
          <ac:picMkLst>
            <pc:docMk/>
            <pc:sldMk cId="87370706" sldId="400"/>
            <ac:picMk id="5" creationId="{22F6E687-6B8C-4B04-BE52-11892B450DC0}"/>
          </ac:picMkLst>
        </pc:picChg>
        <pc:picChg chg="add del mod">
          <ac:chgData name="Singleton, Alexander" userId="eebc576b-daec-4d7c-a7bd-a99093807202" providerId="ADAL" clId="{69A1122D-D6FC-40A5-9D8E-2F0D455ADFD6}" dt="2022-05-09T09:08:27.825" v="349"/>
          <ac:picMkLst>
            <pc:docMk/>
            <pc:sldMk cId="87370706" sldId="400"/>
            <ac:picMk id="6" creationId="{0A3A2840-FA31-429D-8E69-07C1CA9E44F5}"/>
          </ac:picMkLst>
        </pc:picChg>
        <pc:picChg chg="add del mod">
          <ac:chgData name="Singleton, Alexander" userId="eebc576b-daec-4d7c-a7bd-a99093807202" providerId="ADAL" clId="{69A1122D-D6FC-40A5-9D8E-2F0D455ADFD6}" dt="2022-05-09T09:08:27.825" v="349"/>
          <ac:picMkLst>
            <pc:docMk/>
            <pc:sldMk cId="87370706" sldId="400"/>
            <ac:picMk id="7" creationId="{03EF932D-42F6-4569-865B-07C23F797660}"/>
          </ac:picMkLst>
        </pc:picChg>
      </pc:sldChg>
      <pc:sldChg chg="del">
        <pc:chgData name="Singleton, Alexander" userId="eebc576b-daec-4d7c-a7bd-a99093807202" providerId="ADAL" clId="{69A1122D-D6FC-40A5-9D8E-2F0D455ADFD6}" dt="2022-05-09T08:54:32.645" v="232" actId="47"/>
        <pc:sldMkLst>
          <pc:docMk/>
          <pc:sldMk cId="1951063751" sldId="400"/>
        </pc:sldMkLst>
      </pc:sldChg>
      <pc:sldChg chg="del">
        <pc:chgData name="Singleton, Alexander" userId="eebc576b-daec-4d7c-a7bd-a99093807202" providerId="ADAL" clId="{69A1122D-D6FC-40A5-9D8E-2F0D455ADFD6}" dt="2022-05-09T08:55:18.151" v="233" actId="47"/>
        <pc:sldMkLst>
          <pc:docMk/>
          <pc:sldMk cId="1859323321" sldId="401"/>
        </pc:sldMkLst>
      </pc:sldChg>
      <pc:sldChg chg="addSp delSp modSp add mod">
        <pc:chgData name="Singleton, Alexander" userId="eebc576b-daec-4d7c-a7bd-a99093807202" providerId="ADAL" clId="{69A1122D-D6FC-40A5-9D8E-2F0D455ADFD6}" dt="2022-05-09T09:08:59.402" v="377" actId="1076"/>
        <pc:sldMkLst>
          <pc:docMk/>
          <pc:sldMk cId="2065608078" sldId="401"/>
        </pc:sldMkLst>
        <pc:spChg chg="mod">
          <ac:chgData name="Singleton, Alexander" userId="eebc576b-daec-4d7c-a7bd-a99093807202" providerId="ADAL" clId="{69A1122D-D6FC-40A5-9D8E-2F0D455ADFD6}" dt="2022-05-09T09:08:41.243" v="373" actId="20577"/>
          <ac:spMkLst>
            <pc:docMk/>
            <pc:sldMk cId="2065608078" sldId="401"/>
            <ac:spMk id="2" creationId="{A0E4DAC0-BE39-43FA-B15D-A1703F140764}"/>
          </ac:spMkLst>
        </pc:spChg>
        <pc:spChg chg="add mod">
          <ac:chgData name="Singleton, Alexander" userId="eebc576b-daec-4d7c-a7bd-a99093807202" providerId="ADAL" clId="{69A1122D-D6FC-40A5-9D8E-2F0D455ADFD6}" dt="2022-05-09T09:08:59.402" v="377" actId="1076"/>
          <ac:spMkLst>
            <pc:docMk/>
            <pc:sldMk cId="2065608078" sldId="401"/>
            <ac:spMk id="8" creationId="{6962CD5A-2D4F-49BF-9139-F0FC4E31FB4D}"/>
          </ac:spMkLst>
        </pc:spChg>
        <pc:spChg chg="add mod">
          <ac:chgData name="Singleton, Alexander" userId="eebc576b-daec-4d7c-a7bd-a99093807202" providerId="ADAL" clId="{69A1122D-D6FC-40A5-9D8E-2F0D455ADFD6}" dt="2022-05-09T09:08:59.402" v="377" actId="1076"/>
          <ac:spMkLst>
            <pc:docMk/>
            <pc:sldMk cId="2065608078" sldId="401"/>
            <ac:spMk id="9" creationId="{B412FBD6-ADC0-4BEF-8739-5D0D516DBCFC}"/>
          </ac:spMkLst>
        </pc:spChg>
        <pc:picChg chg="del">
          <ac:chgData name="Singleton, Alexander" userId="eebc576b-daec-4d7c-a7bd-a99093807202" providerId="ADAL" clId="{69A1122D-D6FC-40A5-9D8E-2F0D455ADFD6}" dt="2022-05-09T09:08:48.943" v="374" actId="478"/>
          <ac:picMkLst>
            <pc:docMk/>
            <pc:sldMk cId="2065608078" sldId="401"/>
            <ac:picMk id="4" creationId="{6F0D819E-A8F5-4FFA-96AF-7254FBDB8C16}"/>
          </ac:picMkLst>
        </pc:picChg>
        <pc:picChg chg="del">
          <ac:chgData name="Singleton, Alexander" userId="eebc576b-daec-4d7c-a7bd-a99093807202" providerId="ADAL" clId="{69A1122D-D6FC-40A5-9D8E-2F0D455ADFD6}" dt="2022-05-09T09:08:49.563" v="375" actId="478"/>
          <ac:picMkLst>
            <pc:docMk/>
            <pc:sldMk cId="2065608078" sldId="401"/>
            <ac:picMk id="5" creationId="{22F6E687-6B8C-4B04-BE52-11892B450DC0}"/>
          </ac:picMkLst>
        </pc:picChg>
        <pc:picChg chg="add mod">
          <ac:chgData name="Singleton, Alexander" userId="eebc576b-daec-4d7c-a7bd-a99093807202" providerId="ADAL" clId="{69A1122D-D6FC-40A5-9D8E-2F0D455ADFD6}" dt="2022-05-09T09:08:59.402" v="377" actId="1076"/>
          <ac:picMkLst>
            <pc:docMk/>
            <pc:sldMk cId="2065608078" sldId="401"/>
            <ac:picMk id="6" creationId="{1C9ADD8B-4A9D-4BE0-9D6B-995F25A80FE7}"/>
          </ac:picMkLst>
        </pc:picChg>
        <pc:picChg chg="add mod">
          <ac:chgData name="Singleton, Alexander" userId="eebc576b-daec-4d7c-a7bd-a99093807202" providerId="ADAL" clId="{69A1122D-D6FC-40A5-9D8E-2F0D455ADFD6}" dt="2022-05-09T09:08:59.402" v="377" actId="1076"/>
          <ac:picMkLst>
            <pc:docMk/>
            <pc:sldMk cId="2065608078" sldId="401"/>
            <ac:picMk id="7" creationId="{6E7CC95B-B3BA-4B37-A9A7-34036FAAC4DF}"/>
          </ac:picMkLst>
        </pc:picChg>
      </pc:sldChg>
      <pc:sldChg chg="del">
        <pc:chgData name="Singleton, Alexander" userId="eebc576b-daec-4d7c-a7bd-a99093807202" providerId="ADAL" clId="{69A1122D-D6FC-40A5-9D8E-2F0D455ADFD6}" dt="2022-05-09T08:55:18.151" v="233" actId="47"/>
        <pc:sldMkLst>
          <pc:docMk/>
          <pc:sldMk cId="561145933" sldId="402"/>
        </pc:sldMkLst>
      </pc:sldChg>
      <pc:sldChg chg="addSp delSp modSp new mod ord">
        <pc:chgData name="Singleton, Alexander" userId="eebc576b-daec-4d7c-a7bd-a99093807202" providerId="ADAL" clId="{69A1122D-D6FC-40A5-9D8E-2F0D455ADFD6}" dt="2022-05-10T20:08:06.211" v="460" actId="1076"/>
        <pc:sldMkLst>
          <pc:docMk/>
          <pc:sldMk cId="1066356771" sldId="402"/>
        </pc:sldMkLst>
        <pc:spChg chg="del">
          <ac:chgData name="Singleton, Alexander" userId="eebc576b-daec-4d7c-a7bd-a99093807202" providerId="ADAL" clId="{69A1122D-D6FC-40A5-9D8E-2F0D455ADFD6}" dt="2022-05-10T19:32:01.784" v="418" actId="478"/>
          <ac:spMkLst>
            <pc:docMk/>
            <pc:sldMk cId="1066356771" sldId="402"/>
            <ac:spMk id="2" creationId="{14FEC537-30D0-4673-B175-9268EEFDA1A7}"/>
          </ac:spMkLst>
        </pc:spChg>
        <pc:spChg chg="del">
          <ac:chgData name="Singleton, Alexander" userId="eebc576b-daec-4d7c-a7bd-a99093807202" providerId="ADAL" clId="{69A1122D-D6FC-40A5-9D8E-2F0D455ADFD6}" dt="2022-05-10T19:32:01.784" v="418" actId="478"/>
          <ac:spMkLst>
            <pc:docMk/>
            <pc:sldMk cId="1066356771" sldId="402"/>
            <ac:spMk id="3" creationId="{1A35B179-0474-4B16-A298-EB3DB32A0773}"/>
          </ac:spMkLst>
        </pc:spChg>
        <pc:picChg chg="add mod">
          <ac:chgData name="Singleton, Alexander" userId="eebc576b-daec-4d7c-a7bd-a99093807202" providerId="ADAL" clId="{69A1122D-D6FC-40A5-9D8E-2F0D455ADFD6}" dt="2022-05-10T20:07:34.879" v="456" actId="1076"/>
          <ac:picMkLst>
            <pc:docMk/>
            <pc:sldMk cId="1066356771" sldId="402"/>
            <ac:picMk id="4" creationId="{D1BD56F5-25DC-42C3-B8D5-AC42690FCB79}"/>
          </ac:picMkLst>
        </pc:picChg>
        <pc:picChg chg="add mod">
          <ac:chgData name="Singleton, Alexander" userId="eebc576b-daec-4d7c-a7bd-a99093807202" providerId="ADAL" clId="{69A1122D-D6FC-40A5-9D8E-2F0D455ADFD6}" dt="2022-05-10T20:08:06.211" v="460" actId="1076"/>
          <ac:picMkLst>
            <pc:docMk/>
            <pc:sldMk cId="1066356771" sldId="402"/>
            <ac:picMk id="5" creationId="{A30C8971-709F-4D0E-83C7-1F6FFEBE5AAD}"/>
          </ac:picMkLst>
        </pc:picChg>
        <pc:picChg chg="add mod">
          <ac:chgData name="Singleton, Alexander" userId="eebc576b-daec-4d7c-a7bd-a99093807202" providerId="ADAL" clId="{69A1122D-D6FC-40A5-9D8E-2F0D455ADFD6}" dt="2022-05-10T20:07:59.729" v="458" actId="1076"/>
          <ac:picMkLst>
            <pc:docMk/>
            <pc:sldMk cId="1066356771" sldId="402"/>
            <ac:picMk id="6" creationId="{AEFC131A-AA19-4421-8F92-1669E75BF36F}"/>
          </ac:picMkLst>
        </pc:picChg>
        <pc:picChg chg="add mod">
          <ac:chgData name="Singleton, Alexander" userId="eebc576b-daec-4d7c-a7bd-a99093807202" providerId="ADAL" clId="{69A1122D-D6FC-40A5-9D8E-2F0D455ADFD6}" dt="2022-05-10T20:08:01.969" v="459" actId="1076"/>
          <ac:picMkLst>
            <pc:docMk/>
            <pc:sldMk cId="1066356771" sldId="402"/>
            <ac:picMk id="7" creationId="{1F1B6E66-D92D-41AA-8296-E01DE5E0240F}"/>
          </ac:picMkLst>
        </pc:picChg>
      </pc:sldChg>
      <pc:sldChg chg="delSp modSp new del mod">
        <pc:chgData name="Singleton, Alexander" userId="eebc576b-daec-4d7c-a7bd-a99093807202" providerId="ADAL" clId="{69A1122D-D6FC-40A5-9D8E-2F0D455ADFD6}" dt="2022-05-09T09:12:28.636" v="409" actId="47"/>
        <pc:sldMkLst>
          <pc:docMk/>
          <pc:sldMk cId="3320417753" sldId="402"/>
        </pc:sldMkLst>
        <pc:spChg chg="mod">
          <ac:chgData name="Singleton, Alexander" userId="eebc576b-daec-4d7c-a7bd-a99093807202" providerId="ADAL" clId="{69A1122D-D6FC-40A5-9D8E-2F0D455ADFD6}" dt="2022-05-09T09:09:31.135" v="389" actId="20577"/>
          <ac:spMkLst>
            <pc:docMk/>
            <pc:sldMk cId="3320417753" sldId="402"/>
            <ac:spMk id="2" creationId="{546BE45E-FC93-44CD-AF85-41CC88C0B3DE}"/>
          </ac:spMkLst>
        </pc:spChg>
        <pc:spChg chg="del">
          <ac:chgData name="Singleton, Alexander" userId="eebc576b-daec-4d7c-a7bd-a99093807202" providerId="ADAL" clId="{69A1122D-D6FC-40A5-9D8E-2F0D455ADFD6}" dt="2022-05-09T09:09:38.228" v="390" actId="478"/>
          <ac:spMkLst>
            <pc:docMk/>
            <pc:sldMk cId="3320417753" sldId="402"/>
            <ac:spMk id="3" creationId="{7752ED16-30B2-4D4C-AA67-5E381A31D2A7}"/>
          </ac:spMkLst>
        </pc:spChg>
      </pc:sldChg>
      <pc:sldChg chg="addSp modSp new mod">
        <pc:chgData name="Singleton, Alexander" userId="eebc576b-daec-4d7c-a7bd-a99093807202" providerId="ADAL" clId="{69A1122D-D6FC-40A5-9D8E-2F0D455ADFD6}" dt="2022-05-10T19:48:24.760" v="453" actId="14100"/>
        <pc:sldMkLst>
          <pc:docMk/>
          <pc:sldMk cId="2548013235" sldId="403"/>
        </pc:sldMkLst>
        <pc:spChg chg="add mod">
          <ac:chgData name="Singleton, Alexander" userId="eebc576b-daec-4d7c-a7bd-a99093807202" providerId="ADAL" clId="{69A1122D-D6FC-40A5-9D8E-2F0D455ADFD6}" dt="2022-05-10T19:48:24.760" v="453" actId="14100"/>
          <ac:spMkLst>
            <pc:docMk/>
            <pc:sldMk cId="2548013235" sldId="403"/>
            <ac:spMk id="5" creationId="{34F058AE-4188-4BCB-9858-09F714259F93}"/>
          </ac:spMkLst>
        </pc:spChg>
        <pc:picChg chg="add">
          <ac:chgData name="Singleton, Alexander" userId="eebc576b-daec-4d7c-a7bd-a99093807202" providerId="ADAL" clId="{69A1122D-D6FC-40A5-9D8E-2F0D455ADFD6}" dt="2022-05-10T19:46:45.540" v="424" actId="22"/>
          <ac:picMkLst>
            <pc:docMk/>
            <pc:sldMk cId="2548013235" sldId="403"/>
            <ac:picMk id="3" creationId="{41AEA907-646B-43F7-8BC3-744C4E436143}"/>
          </ac:picMkLst>
        </pc:picChg>
      </pc:sldChg>
      <pc:sldChg chg="del">
        <pc:chgData name="Singleton, Alexander" userId="eebc576b-daec-4d7c-a7bd-a99093807202" providerId="ADAL" clId="{69A1122D-D6FC-40A5-9D8E-2F0D455ADFD6}" dt="2022-05-09T08:55:18.151" v="233" actId="47"/>
        <pc:sldMkLst>
          <pc:docMk/>
          <pc:sldMk cId="4189961111" sldId="403"/>
        </pc:sldMkLst>
      </pc:sldChg>
      <pc:sldChg chg="addSp delSp modSp new mod">
        <pc:chgData name="Singleton, Alexander" userId="eebc576b-daec-4d7c-a7bd-a99093807202" providerId="ADAL" clId="{69A1122D-D6FC-40A5-9D8E-2F0D455ADFD6}" dt="2022-05-10T20:09:56.559" v="469" actId="1076"/>
        <pc:sldMkLst>
          <pc:docMk/>
          <pc:sldMk cId="1504873074" sldId="404"/>
        </pc:sldMkLst>
        <pc:spChg chg="del">
          <ac:chgData name="Singleton, Alexander" userId="eebc576b-daec-4d7c-a7bd-a99093807202" providerId="ADAL" clId="{69A1122D-D6FC-40A5-9D8E-2F0D455ADFD6}" dt="2022-05-10T20:08:16.641" v="462" actId="478"/>
          <ac:spMkLst>
            <pc:docMk/>
            <pc:sldMk cId="1504873074" sldId="404"/>
            <ac:spMk id="2" creationId="{892C59D5-B000-4B82-8898-FD4BA6073B07}"/>
          </ac:spMkLst>
        </pc:spChg>
        <pc:spChg chg="del">
          <ac:chgData name="Singleton, Alexander" userId="eebc576b-daec-4d7c-a7bd-a99093807202" providerId="ADAL" clId="{69A1122D-D6FC-40A5-9D8E-2F0D455ADFD6}" dt="2022-05-10T20:08:16.641" v="462" actId="478"/>
          <ac:spMkLst>
            <pc:docMk/>
            <pc:sldMk cId="1504873074" sldId="404"/>
            <ac:spMk id="3" creationId="{C2D8A0CE-340E-4F4B-B766-2E6814D0ABA2}"/>
          </ac:spMkLst>
        </pc:spChg>
        <pc:spChg chg="add mod">
          <ac:chgData name="Singleton, Alexander" userId="eebc576b-daec-4d7c-a7bd-a99093807202" providerId="ADAL" clId="{69A1122D-D6FC-40A5-9D8E-2F0D455ADFD6}" dt="2022-05-10T20:09:56.559" v="469" actId="1076"/>
          <ac:spMkLst>
            <pc:docMk/>
            <pc:sldMk cId="1504873074" sldId="404"/>
            <ac:spMk id="7" creationId="{63E28782-CF5C-4194-BF4F-E90E89FD4CCF}"/>
          </ac:spMkLst>
        </pc:spChg>
        <pc:picChg chg="add mod modCrop">
          <ac:chgData name="Singleton, Alexander" userId="eebc576b-daec-4d7c-a7bd-a99093807202" providerId="ADAL" clId="{69A1122D-D6FC-40A5-9D8E-2F0D455ADFD6}" dt="2022-05-10T20:09:36.584" v="465" actId="732"/>
          <ac:picMkLst>
            <pc:docMk/>
            <pc:sldMk cId="1504873074" sldId="404"/>
            <ac:picMk id="5" creationId="{2FE5044B-6429-420C-9707-58DE2649AD3F}"/>
          </ac:picMkLst>
        </pc:picChg>
      </pc:sldChg>
      <pc:sldMasterChg chg="delSldLayout modSldLayout">
        <pc:chgData name="Singleton, Alexander" userId="eebc576b-daec-4d7c-a7bd-a99093807202" providerId="ADAL" clId="{69A1122D-D6FC-40A5-9D8E-2F0D455ADFD6}" dt="2022-05-10T19:31:44.358" v="416" actId="47"/>
        <pc:sldMasterMkLst>
          <pc:docMk/>
          <pc:sldMasterMk cId="0" sldId="2147483648"/>
        </pc:sldMasterMkLst>
        <pc:sldLayoutChg chg="addSp delSp modSp mod">
          <pc:chgData name="Singleton, Alexander" userId="eebc576b-daec-4d7c-a7bd-a99093807202" providerId="ADAL" clId="{69A1122D-D6FC-40A5-9D8E-2F0D455ADFD6}" dt="2022-05-08T08:05:53.290" v="36" actId="1036"/>
          <pc:sldLayoutMkLst>
            <pc:docMk/>
            <pc:sldMasterMk cId="0" sldId="2147483648"/>
            <pc:sldLayoutMk cId="0" sldId="2147483649"/>
          </pc:sldLayoutMkLst>
          <pc:spChg chg="mod">
            <ac:chgData name="Singleton, Alexander" userId="eebc576b-daec-4d7c-a7bd-a99093807202" providerId="ADAL" clId="{69A1122D-D6FC-40A5-9D8E-2F0D455ADFD6}" dt="2022-05-08T08:05:48.245" v="35"/>
            <ac:spMkLst>
              <pc:docMk/>
              <pc:sldMasterMk cId="0" sldId="2147483648"/>
              <pc:sldLayoutMk cId="0" sldId="2147483649"/>
              <ac:spMk id="14" creationId="{00000000-0000-0000-0000-000000000000}"/>
            </ac:spMkLst>
          </pc:spChg>
          <pc:spChg chg="del">
            <ac:chgData name="Singleton, Alexander" userId="eebc576b-daec-4d7c-a7bd-a99093807202" providerId="ADAL" clId="{69A1122D-D6FC-40A5-9D8E-2F0D455ADFD6}" dt="2022-05-08T08:05:08.465" v="30" actId="478"/>
            <ac:spMkLst>
              <pc:docMk/>
              <pc:sldMasterMk cId="0" sldId="2147483648"/>
              <pc:sldLayoutMk cId="0" sldId="2147483649"/>
              <ac:spMk id="19" creationId="{00000000-0000-0000-0000-000000000000}"/>
            </ac:spMkLst>
          </pc:spChg>
          <pc:picChg chg="del">
            <ac:chgData name="Singleton, Alexander" userId="eebc576b-daec-4d7c-a7bd-a99093807202" providerId="ADAL" clId="{69A1122D-D6FC-40A5-9D8E-2F0D455ADFD6}" dt="2022-05-08T08:05:06.139" v="29" actId="478"/>
            <ac:picMkLst>
              <pc:docMk/>
              <pc:sldMasterMk cId="0" sldId="2147483648"/>
              <pc:sldLayoutMk cId="0" sldId="2147483649"/>
              <ac:picMk id="13" creationId="{00000000-0000-0000-0000-000000000000}"/>
            </ac:picMkLst>
          </pc:picChg>
          <pc:picChg chg="mod">
            <ac:chgData name="Singleton, Alexander" userId="eebc576b-daec-4d7c-a7bd-a99093807202" providerId="ADAL" clId="{69A1122D-D6FC-40A5-9D8E-2F0D455ADFD6}" dt="2022-05-08T08:05:53.290" v="36" actId="1036"/>
            <ac:picMkLst>
              <pc:docMk/>
              <pc:sldMasterMk cId="0" sldId="2147483648"/>
              <pc:sldLayoutMk cId="0" sldId="2147483649"/>
              <ac:picMk id="15" creationId="{00000000-0000-0000-0000-000000000000}"/>
            </ac:picMkLst>
          </pc:picChg>
          <pc:picChg chg="add del mod">
            <ac:chgData name="Singleton, Alexander" userId="eebc576b-daec-4d7c-a7bd-a99093807202" providerId="ADAL" clId="{69A1122D-D6FC-40A5-9D8E-2F0D455ADFD6}" dt="2022-05-08T08:05:04.503" v="28" actId="478"/>
            <ac:picMkLst>
              <pc:docMk/>
              <pc:sldMasterMk cId="0" sldId="2147483648"/>
              <pc:sldLayoutMk cId="0" sldId="2147483649"/>
              <ac:picMk id="1026" creationId="{27A33036-D618-4868-A320-F96844539C05}"/>
            </ac:picMkLst>
          </pc:picChg>
        </pc:sldLayoutChg>
        <pc:sldLayoutChg chg="del">
          <pc:chgData name="Singleton, Alexander" userId="eebc576b-daec-4d7c-a7bd-a99093807202" providerId="ADAL" clId="{69A1122D-D6FC-40A5-9D8E-2F0D455ADFD6}" dt="2022-05-10T19:31:44.358" v="416" actId="47"/>
          <pc:sldLayoutMkLst>
            <pc:docMk/>
            <pc:sldMasterMk cId="0" sldId="2147483648"/>
            <pc:sldLayoutMk cId="0" sldId="2147483651"/>
          </pc:sldLayoutMkLst>
        </pc:sldLayoutChg>
      </pc:sldMasterChg>
    </pc:docChg>
  </pc:docChgLst>
  <pc:docChgLst>
    <pc:chgData name="Singleton, Alexander" userId="eebc576b-daec-4d7c-a7bd-a99093807202" providerId="ADAL" clId="{E8A54634-FF72-44A4-BF1A-42EC28B55B7B}"/>
    <pc:docChg chg="undo redo custSel addSld delSld modSld sldOrd">
      <pc:chgData name="Singleton, Alexander" userId="eebc576b-daec-4d7c-a7bd-a99093807202" providerId="ADAL" clId="{E8A54634-FF72-44A4-BF1A-42EC28B55B7B}" dt="2022-07-07T07:04:54.254" v="2604" actId="20577"/>
      <pc:docMkLst>
        <pc:docMk/>
      </pc:docMkLst>
      <pc:sldChg chg="addSp delSp mod">
        <pc:chgData name="Singleton, Alexander" userId="eebc576b-daec-4d7c-a7bd-a99093807202" providerId="ADAL" clId="{E8A54634-FF72-44A4-BF1A-42EC28B55B7B}" dt="2022-07-07T06:41:13.725" v="2595" actId="478"/>
        <pc:sldMkLst>
          <pc:docMk/>
          <pc:sldMk cId="0" sldId="256"/>
        </pc:sldMkLst>
        <pc:picChg chg="add del">
          <ac:chgData name="Singleton, Alexander" userId="eebc576b-daec-4d7c-a7bd-a99093807202" providerId="ADAL" clId="{E8A54634-FF72-44A4-BF1A-42EC28B55B7B}" dt="2022-07-07T06:41:13.725" v="2595" actId="478"/>
          <ac:picMkLst>
            <pc:docMk/>
            <pc:sldMk cId="0" sldId="256"/>
            <ac:picMk id="2" creationId="{B3C4FE5D-C609-654A-9A46-CD86BE766131}"/>
          </ac:picMkLst>
        </pc:picChg>
      </pc:sldChg>
      <pc:sldChg chg="del">
        <pc:chgData name="Singleton, Alexander" userId="eebc576b-daec-4d7c-a7bd-a99093807202" providerId="ADAL" clId="{E8A54634-FF72-44A4-BF1A-42EC28B55B7B}" dt="2022-07-05T09:32:22.747" v="1299" actId="47"/>
        <pc:sldMkLst>
          <pc:docMk/>
          <pc:sldMk cId="747236909" sldId="260"/>
        </pc:sldMkLst>
      </pc:sldChg>
      <pc:sldChg chg="del">
        <pc:chgData name="Singleton, Alexander" userId="eebc576b-daec-4d7c-a7bd-a99093807202" providerId="ADAL" clId="{E8A54634-FF72-44A4-BF1A-42EC28B55B7B}" dt="2022-07-05T09:32:22.747" v="1299" actId="47"/>
        <pc:sldMkLst>
          <pc:docMk/>
          <pc:sldMk cId="0" sldId="261"/>
        </pc:sldMkLst>
      </pc:sldChg>
      <pc:sldChg chg="addSp modSp add mod modClrScheme chgLayout">
        <pc:chgData name="Singleton, Alexander" userId="eebc576b-daec-4d7c-a7bd-a99093807202" providerId="ADAL" clId="{E8A54634-FF72-44A4-BF1A-42EC28B55B7B}" dt="2022-07-01T08:12:17.650" v="218" actId="6549"/>
        <pc:sldMkLst>
          <pc:docMk/>
          <pc:sldMk cId="3246017890" sldId="265"/>
        </pc:sldMkLst>
        <pc:spChg chg="add mod ord">
          <ac:chgData name="Singleton, Alexander" userId="eebc576b-daec-4d7c-a7bd-a99093807202" providerId="ADAL" clId="{E8A54634-FF72-44A4-BF1A-42EC28B55B7B}" dt="2022-07-01T08:12:17.650" v="218" actId="6549"/>
          <ac:spMkLst>
            <pc:docMk/>
            <pc:sldMk cId="3246017890" sldId="265"/>
            <ac:spMk id="2" creationId="{58529FD2-9575-2BC1-B5A6-C98A5C12AEE1}"/>
          </ac:spMkLst>
        </pc:spChg>
        <pc:spChg chg="mod ord">
          <ac:chgData name="Singleton, Alexander" userId="eebc576b-daec-4d7c-a7bd-a99093807202" providerId="ADAL" clId="{E8A54634-FF72-44A4-BF1A-42EC28B55B7B}" dt="2022-07-01T08:04:44.252" v="39" actId="700"/>
          <ac:spMkLst>
            <pc:docMk/>
            <pc:sldMk cId="3246017890" sldId="265"/>
            <ac:spMk id="219" creationId="{00000000-0000-0000-0000-000000000000}"/>
          </ac:spMkLst>
        </pc:spChg>
        <pc:spChg chg="mod">
          <ac:chgData name="Singleton, Alexander" userId="eebc576b-daec-4d7c-a7bd-a99093807202" providerId="ADAL" clId="{E8A54634-FF72-44A4-BF1A-42EC28B55B7B}" dt="2022-07-01T08:04:25.337" v="38" actId="1076"/>
          <ac:spMkLst>
            <pc:docMk/>
            <pc:sldMk cId="3246017890" sldId="265"/>
            <ac:spMk id="220" creationId="{00000000-0000-0000-0000-000000000000}"/>
          </ac:spMkLst>
        </pc:spChg>
        <pc:picChg chg="mod">
          <ac:chgData name="Singleton, Alexander" userId="eebc576b-daec-4d7c-a7bd-a99093807202" providerId="ADAL" clId="{E8A54634-FF72-44A4-BF1A-42EC28B55B7B}" dt="2022-07-01T08:04:25.337" v="38" actId="1076"/>
          <ac:picMkLst>
            <pc:docMk/>
            <pc:sldMk cId="3246017890" sldId="265"/>
            <ac:picMk id="221"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2"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3"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4"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5"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6"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7"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8" creationId="{00000000-0000-0000-0000-000000000000}"/>
          </ac:picMkLst>
        </pc:picChg>
        <pc:picChg chg="mod">
          <ac:chgData name="Singleton, Alexander" userId="eebc576b-daec-4d7c-a7bd-a99093807202" providerId="ADAL" clId="{E8A54634-FF72-44A4-BF1A-42EC28B55B7B}" dt="2022-07-01T08:04:25.337" v="38" actId="1076"/>
          <ac:picMkLst>
            <pc:docMk/>
            <pc:sldMk cId="3246017890" sldId="265"/>
            <ac:picMk id="229" creationId="{00000000-0000-0000-0000-000000000000}"/>
          </ac:picMkLst>
        </pc:picChg>
      </pc:sldChg>
      <pc:sldChg chg="del">
        <pc:chgData name="Singleton, Alexander" userId="eebc576b-daec-4d7c-a7bd-a99093807202" providerId="ADAL" clId="{E8A54634-FF72-44A4-BF1A-42EC28B55B7B}" dt="2022-07-05T09:32:22.747" v="1299" actId="47"/>
        <pc:sldMkLst>
          <pc:docMk/>
          <pc:sldMk cId="0" sldId="281"/>
        </pc:sldMkLst>
      </pc:sldChg>
      <pc:sldChg chg="del">
        <pc:chgData name="Singleton, Alexander" userId="eebc576b-daec-4d7c-a7bd-a99093807202" providerId="ADAL" clId="{E8A54634-FF72-44A4-BF1A-42EC28B55B7B}" dt="2022-07-05T09:32:22.747" v="1299" actId="47"/>
        <pc:sldMkLst>
          <pc:docMk/>
          <pc:sldMk cId="0" sldId="293"/>
        </pc:sldMkLst>
      </pc:sldChg>
      <pc:sldChg chg="del">
        <pc:chgData name="Singleton, Alexander" userId="eebc576b-daec-4d7c-a7bd-a99093807202" providerId="ADAL" clId="{E8A54634-FF72-44A4-BF1A-42EC28B55B7B}" dt="2022-07-05T09:32:22.747" v="1299" actId="47"/>
        <pc:sldMkLst>
          <pc:docMk/>
          <pc:sldMk cId="163696076" sldId="294"/>
        </pc:sldMkLst>
      </pc:sldChg>
      <pc:sldChg chg="del">
        <pc:chgData name="Singleton, Alexander" userId="eebc576b-daec-4d7c-a7bd-a99093807202" providerId="ADAL" clId="{E8A54634-FF72-44A4-BF1A-42EC28B55B7B}" dt="2022-07-05T09:32:22.747" v="1299" actId="47"/>
        <pc:sldMkLst>
          <pc:docMk/>
          <pc:sldMk cId="28652318" sldId="295"/>
        </pc:sldMkLst>
      </pc:sldChg>
      <pc:sldChg chg="del">
        <pc:chgData name="Singleton, Alexander" userId="eebc576b-daec-4d7c-a7bd-a99093807202" providerId="ADAL" clId="{E8A54634-FF72-44A4-BF1A-42EC28B55B7B}" dt="2022-07-05T09:32:22.747" v="1299" actId="47"/>
        <pc:sldMkLst>
          <pc:docMk/>
          <pc:sldMk cId="2514332326" sldId="296"/>
        </pc:sldMkLst>
      </pc:sldChg>
      <pc:sldChg chg="del">
        <pc:chgData name="Singleton, Alexander" userId="eebc576b-daec-4d7c-a7bd-a99093807202" providerId="ADAL" clId="{E8A54634-FF72-44A4-BF1A-42EC28B55B7B}" dt="2022-07-05T09:32:22.747" v="1299" actId="47"/>
        <pc:sldMkLst>
          <pc:docMk/>
          <pc:sldMk cId="4132543324" sldId="297"/>
        </pc:sldMkLst>
      </pc:sldChg>
      <pc:sldChg chg="del">
        <pc:chgData name="Singleton, Alexander" userId="eebc576b-daec-4d7c-a7bd-a99093807202" providerId="ADAL" clId="{E8A54634-FF72-44A4-BF1A-42EC28B55B7B}" dt="2022-07-05T09:32:22.747" v="1299" actId="47"/>
        <pc:sldMkLst>
          <pc:docMk/>
          <pc:sldMk cId="3587850812" sldId="298"/>
        </pc:sldMkLst>
      </pc:sldChg>
      <pc:sldChg chg="del">
        <pc:chgData name="Singleton, Alexander" userId="eebc576b-daec-4d7c-a7bd-a99093807202" providerId="ADAL" clId="{E8A54634-FF72-44A4-BF1A-42EC28B55B7B}" dt="2022-07-05T09:32:22.747" v="1299" actId="47"/>
        <pc:sldMkLst>
          <pc:docMk/>
          <pc:sldMk cId="2647425130" sldId="299"/>
        </pc:sldMkLst>
      </pc:sldChg>
      <pc:sldChg chg="del">
        <pc:chgData name="Singleton, Alexander" userId="eebc576b-daec-4d7c-a7bd-a99093807202" providerId="ADAL" clId="{E8A54634-FF72-44A4-BF1A-42EC28B55B7B}" dt="2022-07-05T09:32:22.747" v="1299" actId="47"/>
        <pc:sldMkLst>
          <pc:docMk/>
          <pc:sldMk cId="0" sldId="300"/>
        </pc:sldMkLst>
      </pc:sldChg>
      <pc:sldChg chg="del">
        <pc:chgData name="Singleton, Alexander" userId="eebc576b-daec-4d7c-a7bd-a99093807202" providerId="ADAL" clId="{E8A54634-FF72-44A4-BF1A-42EC28B55B7B}" dt="2022-07-05T09:32:22.747" v="1299" actId="47"/>
        <pc:sldMkLst>
          <pc:docMk/>
          <pc:sldMk cId="0" sldId="315"/>
        </pc:sldMkLst>
      </pc:sldChg>
      <pc:sldChg chg="add del">
        <pc:chgData name="Singleton, Alexander" userId="eebc576b-daec-4d7c-a7bd-a99093807202" providerId="ADAL" clId="{E8A54634-FF72-44A4-BF1A-42EC28B55B7B}" dt="2022-07-05T13:22:00.521" v="2073" actId="47"/>
        <pc:sldMkLst>
          <pc:docMk/>
          <pc:sldMk cId="0" sldId="317"/>
        </pc:sldMkLst>
      </pc:sldChg>
      <pc:sldChg chg="add del">
        <pc:chgData name="Singleton, Alexander" userId="eebc576b-daec-4d7c-a7bd-a99093807202" providerId="ADAL" clId="{E8A54634-FF72-44A4-BF1A-42EC28B55B7B}" dt="2022-07-05T13:22:00.521" v="2073" actId="47"/>
        <pc:sldMkLst>
          <pc:docMk/>
          <pc:sldMk cId="0" sldId="318"/>
        </pc:sldMkLst>
      </pc:sldChg>
      <pc:sldChg chg="del">
        <pc:chgData name="Singleton, Alexander" userId="eebc576b-daec-4d7c-a7bd-a99093807202" providerId="ADAL" clId="{E8A54634-FF72-44A4-BF1A-42EC28B55B7B}" dt="2022-07-05T09:32:22.747" v="1299" actId="47"/>
        <pc:sldMkLst>
          <pc:docMk/>
          <pc:sldMk cId="4143696838" sldId="321"/>
        </pc:sldMkLst>
      </pc:sldChg>
      <pc:sldChg chg="del">
        <pc:chgData name="Singleton, Alexander" userId="eebc576b-daec-4d7c-a7bd-a99093807202" providerId="ADAL" clId="{E8A54634-FF72-44A4-BF1A-42EC28B55B7B}" dt="2022-07-05T09:32:22.747" v="1299" actId="47"/>
        <pc:sldMkLst>
          <pc:docMk/>
          <pc:sldMk cId="2087093379" sldId="322"/>
        </pc:sldMkLst>
      </pc:sldChg>
      <pc:sldChg chg="del">
        <pc:chgData name="Singleton, Alexander" userId="eebc576b-daec-4d7c-a7bd-a99093807202" providerId="ADAL" clId="{E8A54634-FF72-44A4-BF1A-42EC28B55B7B}" dt="2022-07-05T09:32:22.747" v="1299" actId="47"/>
        <pc:sldMkLst>
          <pc:docMk/>
          <pc:sldMk cId="2349527122" sldId="323"/>
        </pc:sldMkLst>
      </pc:sldChg>
      <pc:sldChg chg="del">
        <pc:chgData name="Singleton, Alexander" userId="eebc576b-daec-4d7c-a7bd-a99093807202" providerId="ADAL" clId="{E8A54634-FF72-44A4-BF1A-42EC28B55B7B}" dt="2022-07-05T09:32:22.747" v="1299" actId="47"/>
        <pc:sldMkLst>
          <pc:docMk/>
          <pc:sldMk cId="314243937" sldId="324"/>
        </pc:sldMkLst>
      </pc:sldChg>
      <pc:sldChg chg="del">
        <pc:chgData name="Singleton, Alexander" userId="eebc576b-daec-4d7c-a7bd-a99093807202" providerId="ADAL" clId="{E8A54634-FF72-44A4-BF1A-42EC28B55B7B}" dt="2022-07-05T09:32:22.747" v="1299" actId="47"/>
        <pc:sldMkLst>
          <pc:docMk/>
          <pc:sldMk cId="3378737902" sldId="325"/>
        </pc:sldMkLst>
      </pc:sldChg>
      <pc:sldChg chg="del">
        <pc:chgData name="Singleton, Alexander" userId="eebc576b-daec-4d7c-a7bd-a99093807202" providerId="ADAL" clId="{E8A54634-FF72-44A4-BF1A-42EC28B55B7B}" dt="2022-07-05T09:32:22.747" v="1299" actId="47"/>
        <pc:sldMkLst>
          <pc:docMk/>
          <pc:sldMk cId="4063783728" sldId="326"/>
        </pc:sldMkLst>
      </pc:sldChg>
      <pc:sldChg chg="del">
        <pc:chgData name="Singleton, Alexander" userId="eebc576b-daec-4d7c-a7bd-a99093807202" providerId="ADAL" clId="{E8A54634-FF72-44A4-BF1A-42EC28B55B7B}" dt="2022-07-05T09:32:22.747" v="1299" actId="47"/>
        <pc:sldMkLst>
          <pc:docMk/>
          <pc:sldMk cId="1204830887" sldId="327"/>
        </pc:sldMkLst>
      </pc:sldChg>
      <pc:sldChg chg="del">
        <pc:chgData name="Singleton, Alexander" userId="eebc576b-daec-4d7c-a7bd-a99093807202" providerId="ADAL" clId="{E8A54634-FF72-44A4-BF1A-42EC28B55B7B}" dt="2022-07-05T09:32:22.747" v="1299" actId="47"/>
        <pc:sldMkLst>
          <pc:docMk/>
          <pc:sldMk cId="3637848351" sldId="328"/>
        </pc:sldMkLst>
      </pc:sldChg>
      <pc:sldChg chg="del">
        <pc:chgData name="Singleton, Alexander" userId="eebc576b-daec-4d7c-a7bd-a99093807202" providerId="ADAL" clId="{E8A54634-FF72-44A4-BF1A-42EC28B55B7B}" dt="2022-07-05T09:32:22.747" v="1299" actId="47"/>
        <pc:sldMkLst>
          <pc:docMk/>
          <pc:sldMk cId="4150147060" sldId="329"/>
        </pc:sldMkLst>
      </pc:sldChg>
      <pc:sldChg chg="del">
        <pc:chgData name="Singleton, Alexander" userId="eebc576b-daec-4d7c-a7bd-a99093807202" providerId="ADAL" clId="{E8A54634-FF72-44A4-BF1A-42EC28B55B7B}" dt="2022-07-05T09:32:22.747" v="1299" actId="47"/>
        <pc:sldMkLst>
          <pc:docMk/>
          <pc:sldMk cId="0" sldId="331"/>
        </pc:sldMkLst>
      </pc:sldChg>
      <pc:sldChg chg="del">
        <pc:chgData name="Singleton, Alexander" userId="eebc576b-daec-4d7c-a7bd-a99093807202" providerId="ADAL" clId="{E8A54634-FF72-44A4-BF1A-42EC28B55B7B}" dt="2022-07-05T09:32:22.747" v="1299" actId="47"/>
        <pc:sldMkLst>
          <pc:docMk/>
          <pc:sldMk cId="0" sldId="332"/>
        </pc:sldMkLst>
      </pc:sldChg>
      <pc:sldChg chg="del">
        <pc:chgData name="Singleton, Alexander" userId="eebc576b-daec-4d7c-a7bd-a99093807202" providerId="ADAL" clId="{E8A54634-FF72-44A4-BF1A-42EC28B55B7B}" dt="2022-07-05T09:32:22.747" v="1299" actId="47"/>
        <pc:sldMkLst>
          <pc:docMk/>
          <pc:sldMk cId="0" sldId="333"/>
        </pc:sldMkLst>
      </pc:sldChg>
      <pc:sldChg chg="del">
        <pc:chgData name="Singleton, Alexander" userId="eebc576b-daec-4d7c-a7bd-a99093807202" providerId="ADAL" clId="{E8A54634-FF72-44A4-BF1A-42EC28B55B7B}" dt="2022-07-05T09:32:22.747" v="1299" actId="47"/>
        <pc:sldMkLst>
          <pc:docMk/>
          <pc:sldMk cId="0" sldId="334"/>
        </pc:sldMkLst>
      </pc:sldChg>
      <pc:sldChg chg="del">
        <pc:chgData name="Singleton, Alexander" userId="eebc576b-daec-4d7c-a7bd-a99093807202" providerId="ADAL" clId="{E8A54634-FF72-44A4-BF1A-42EC28B55B7B}" dt="2022-07-05T09:32:22.747" v="1299" actId="47"/>
        <pc:sldMkLst>
          <pc:docMk/>
          <pc:sldMk cId="0" sldId="335"/>
        </pc:sldMkLst>
      </pc:sldChg>
      <pc:sldChg chg="del">
        <pc:chgData name="Singleton, Alexander" userId="eebc576b-daec-4d7c-a7bd-a99093807202" providerId="ADAL" clId="{E8A54634-FF72-44A4-BF1A-42EC28B55B7B}" dt="2022-07-05T09:32:22.747" v="1299" actId="47"/>
        <pc:sldMkLst>
          <pc:docMk/>
          <pc:sldMk cId="0" sldId="336"/>
        </pc:sldMkLst>
      </pc:sldChg>
      <pc:sldChg chg="del">
        <pc:chgData name="Singleton, Alexander" userId="eebc576b-daec-4d7c-a7bd-a99093807202" providerId="ADAL" clId="{E8A54634-FF72-44A4-BF1A-42EC28B55B7B}" dt="2022-07-05T09:32:22.747" v="1299" actId="47"/>
        <pc:sldMkLst>
          <pc:docMk/>
          <pc:sldMk cId="0" sldId="337"/>
        </pc:sldMkLst>
      </pc:sldChg>
      <pc:sldChg chg="del">
        <pc:chgData name="Singleton, Alexander" userId="eebc576b-daec-4d7c-a7bd-a99093807202" providerId="ADAL" clId="{E8A54634-FF72-44A4-BF1A-42EC28B55B7B}" dt="2022-07-05T09:32:22.747" v="1299" actId="47"/>
        <pc:sldMkLst>
          <pc:docMk/>
          <pc:sldMk cId="3537597144" sldId="340"/>
        </pc:sldMkLst>
      </pc:sldChg>
      <pc:sldChg chg="del">
        <pc:chgData name="Singleton, Alexander" userId="eebc576b-daec-4d7c-a7bd-a99093807202" providerId="ADAL" clId="{E8A54634-FF72-44A4-BF1A-42EC28B55B7B}" dt="2022-07-05T09:32:22.747" v="1299" actId="47"/>
        <pc:sldMkLst>
          <pc:docMk/>
          <pc:sldMk cId="0" sldId="342"/>
        </pc:sldMkLst>
      </pc:sldChg>
      <pc:sldChg chg="del">
        <pc:chgData name="Singleton, Alexander" userId="eebc576b-daec-4d7c-a7bd-a99093807202" providerId="ADAL" clId="{E8A54634-FF72-44A4-BF1A-42EC28B55B7B}" dt="2022-07-05T09:32:22.747" v="1299" actId="47"/>
        <pc:sldMkLst>
          <pc:docMk/>
          <pc:sldMk cId="2227703846" sldId="343"/>
        </pc:sldMkLst>
      </pc:sldChg>
      <pc:sldChg chg="del">
        <pc:chgData name="Singleton, Alexander" userId="eebc576b-daec-4d7c-a7bd-a99093807202" providerId="ADAL" clId="{E8A54634-FF72-44A4-BF1A-42EC28B55B7B}" dt="2022-07-05T13:22:00.521" v="2073" actId="47"/>
        <pc:sldMkLst>
          <pc:docMk/>
          <pc:sldMk cId="1440914370" sldId="355"/>
        </pc:sldMkLst>
      </pc:sldChg>
      <pc:sldChg chg="ord">
        <pc:chgData name="Singleton, Alexander" userId="eebc576b-daec-4d7c-a7bd-a99093807202" providerId="ADAL" clId="{E8A54634-FF72-44A4-BF1A-42EC28B55B7B}" dt="2022-07-01T09:47:10.841" v="402" actId="20578"/>
        <pc:sldMkLst>
          <pc:docMk/>
          <pc:sldMk cId="556457510" sldId="356"/>
        </pc:sldMkLst>
      </pc:sldChg>
      <pc:sldChg chg="addSp modSp mod ord">
        <pc:chgData name="Singleton, Alexander" userId="eebc576b-daec-4d7c-a7bd-a99093807202" providerId="ADAL" clId="{E8A54634-FF72-44A4-BF1A-42EC28B55B7B}" dt="2022-07-05T07:15:04.915" v="744" actId="1076"/>
        <pc:sldMkLst>
          <pc:docMk/>
          <pc:sldMk cId="2619480199" sldId="375"/>
        </pc:sldMkLst>
        <pc:picChg chg="add mod">
          <ac:chgData name="Singleton, Alexander" userId="eebc576b-daec-4d7c-a7bd-a99093807202" providerId="ADAL" clId="{E8A54634-FF72-44A4-BF1A-42EC28B55B7B}" dt="2022-07-05T07:15:04.915" v="744" actId="1076"/>
          <ac:picMkLst>
            <pc:docMk/>
            <pc:sldMk cId="2619480199" sldId="375"/>
            <ac:picMk id="5" creationId="{6C9F6047-DED3-0FB5-5F87-20278E9AE013}"/>
          </ac:picMkLst>
        </pc:picChg>
      </pc:sldChg>
      <pc:sldChg chg="addSp modSp mod ord">
        <pc:chgData name="Singleton, Alexander" userId="eebc576b-daec-4d7c-a7bd-a99093807202" providerId="ADAL" clId="{E8A54634-FF72-44A4-BF1A-42EC28B55B7B}" dt="2022-07-05T08:57:44.599" v="1029" actId="1076"/>
        <pc:sldMkLst>
          <pc:docMk/>
          <pc:sldMk cId="3533721539" sldId="376"/>
        </pc:sldMkLst>
        <pc:picChg chg="mod">
          <ac:chgData name="Singleton, Alexander" userId="eebc576b-daec-4d7c-a7bd-a99093807202" providerId="ADAL" clId="{E8A54634-FF72-44A4-BF1A-42EC28B55B7B}" dt="2022-07-05T07:26:45.521" v="774" actId="1076"/>
          <ac:picMkLst>
            <pc:docMk/>
            <pc:sldMk cId="3533721539" sldId="376"/>
            <ac:picMk id="2" creationId="{FCAD61CF-4E0D-483D-A574-7347B61D5B59}"/>
          </ac:picMkLst>
        </pc:picChg>
        <pc:picChg chg="add mod">
          <ac:chgData name="Singleton, Alexander" userId="eebc576b-daec-4d7c-a7bd-a99093807202" providerId="ADAL" clId="{E8A54634-FF72-44A4-BF1A-42EC28B55B7B}" dt="2022-07-05T08:57:44.599" v="1029" actId="1076"/>
          <ac:picMkLst>
            <pc:docMk/>
            <pc:sldMk cId="3533721539" sldId="376"/>
            <ac:picMk id="5" creationId="{11CBEC57-E813-84CC-8FB1-7C4539E4BB76}"/>
          </ac:picMkLst>
        </pc:picChg>
        <pc:picChg chg="add mod">
          <ac:chgData name="Singleton, Alexander" userId="eebc576b-daec-4d7c-a7bd-a99093807202" providerId="ADAL" clId="{E8A54634-FF72-44A4-BF1A-42EC28B55B7B}" dt="2022-07-05T07:27:13.679" v="779" actId="732"/>
          <ac:picMkLst>
            <pc:docMk/>
            <pc:sldMk cId="3533721539" sldId="376"/>
            <ac:picMk id="1026" creationId="{613CED56-1D61-5D45-A6E1-7271AC92C79C}"/>
          </ac:picMkLst>
        </pc:picChg>
      </pc:sldChg>
      <pc:sldChg chg="addSp modSp mod">
        <pc:chgData name="Singleton, Alexander" userId="eebc576b-daec-4d7c-a7bd-a99093807202" providerId="ADAL" clId="{E8A54634-FF72-44A4-BF1A-42EC28B55B7B}" dt="2022-07-01T10:53:09.701" v="485" actId="1076"/>
        <pc:sldMkLst>
          <pc:docMk/>
          <pc:sldMk cId="1246955215" sldId="379"/>
        </pc:sldMkLst>
        <pc:spChg chg="add mod">
          <ac:chgData name="Singleton, Alexander" userId="eebc576b-daec-4d7c-a7bd-a99093807202" providerId="ADAL" clId="{E8A54634-FF72-44A4-BF1A-42EC28B55B7B}" dt="2022-07-01T10:53:08.993" v="484" actId="1076"/>
          <ac:spMkLst>
            <pc:docMk/>
            <pc:sldMk cId="1246955215" sldId="379"/>
            <ac:spMk id="2" creationId="{DBB29957-8235-EB59-93D0-6686A8A2D626}"/>
          </ac:spMkLst>
        </pc:spChg>
        <pc:spChg chg="mod">
          <ac:chgData name="Singleton, Alexander" userId="eebc576b-daec-4d7c-a7bd-a99093807202" providerId="ADAL" clId="{E8A54634-FF72-44A4-BF1A-42EC28B55B7B}" dt="2022-07-01T10:53:09.701" v="485" actId="1076"/>
          <ac:spMkLst>
            <pc:docMk/>
            <pc:sldMk cId="1246955215" sldId="379"/>
            <ac:spMk id="4" creationId="{700B075F-70EE-4FEC-AA25-AEDFC53F1127}"/>
          </ac:spMkLst>
        </pc:spChg>
      </pc:sldChg>
      <pc:sldChg chg="addSp delSp modSp mod">
        <pc:chgData name="Singleton, Alexander" userId="eebc576b-daec-4d7c-a7bd-a99093807202" providerId="ADAL" clId="{E8A54634-FF72-44A4-BF1A-42EC28B55B7B}" dt="2022-07-01T07:59:13.045" v="25" actId="1076"/>
        <pc:sldMkLst>
          <pc:docMk/>
          <pc:sldMk cId="1485363311" sldId="385"/>
        </pc:sldMkLst>
        <pc:spChg chg="mod">
          <ac:chgData name="Singleton, Alexander" userId="eebc576b-daec-4d7c-a7bd-a99093807202" providerId="ADAL" clId="{E8A54634-FF72-44A4-BF1A-42EC28B55B7B}" dt="2022-07-01T07:43:53.583" v="1" actId="1076"/>
          <ac:spMkLst>
            <pc:docMk/>
            <pc:sldMk cId="1485363311" sldId="385"/>
            <ac:spMk id="7" creationId="{09AA42C2-EF6A-404F-A4C6-AC34F1383692}"/>
          </ac:spMkLst>
        </pc:spChg>
        <pc:spChg chg="add mod">
          <ac:chgData name="Singleton, Alexander" userId="eebc576b-daec-4d7c-a7bd-a99093807202" providerId="ADAL" clId="{E8A54634-FF72-44A4-BF1A-42EC28B55B7B}" dt="2022-07-01T07:44:08.873" v="5" actId="1076"/>
          <ac:spMkLst>
            <pc:docMk/>
            <pc:sldMk cId="1485363311" sldId="385"/>
            <ac:spMk id="10" creationId="{80F427BB-F04D-3A3C-2BDF-A326A1E7181E}"/>
          </ac:spMkLst>
        </pc:spChg>
        <pc:spChg chg="add mod">
          <ac:chgData name="Singleton, Alexander" userId="eebc576b-daec-4d7c-a7bd-a99093807202" providerId="ADAL" clId="{E8A54634-FF72-44A4-BF1A-42EC28B55B7B}" dt="2022-07-01T07:44:08.873" v="5" actId="1076"/>
          <ac:spMkLst>
            <pc:docMk/>
            <pc:sldMk cId="1485363311" sldId="385"/>
            <ac:spMk id="11" creationId="{519E4C58-F7C2-CAA6-4768-077EF16D256D}"/>
          </ac:spMkLst>
        </pc:spChg>
        <pc:spChg chg="add mod">
          <ac:chgData name="Singleton, Alexander" userId="eebc576b-daec-4d7c-a7bd-a99093807202" providerId="ADAL" clId="{E8A54634-FF72-44A4-BF1A-42EC28B55B7B}" dt="2022-07-01T07:44:08.873" v="5" actId="1076"/>
          <ac:spMkLst>
            <pc:docMk/>
            <pc:sldMk cId="1485363311" sldId="385"/>
            <ac:spMk id="13" creationId="{D34AAA58-9EBD-CA50-8589-D98842FA3197}"/>
          </ac:spMkLst>
        </pc:spChg>
        <pc:spChg chg="add mod">
          <ac:chgData name="Singleton, Alexander" userId="eebc576b-daec-4d7c-a7bd-a99093807202" providerId="ADAL" clId="{E8A54634-FF72-44A4-BF1A-42EC28B55B7B}" dt="2022-07-01T07:44:08.873" v="5" actId="1076"/>
          <ac:spMkLst>
            <pc:docMk/>
            <pc:sldMk cId="1485363311" sldId="385"/>
            <ac:spMk id="18" creationId="{1ACBD420-A0E5-3C38-3420-AB2285B4BF7C}"/>
          </ac:spMkLst>
        </pc:spChg>
        <pc:spChg chg="add mod">
          <ac:chgData name="Singleton, Alexander" userId="eebc576b-daec-4d7c-a7bd-a99093807202" providerId="ADAL" clId="{E8A54634-FF72-44A4-BF1A-42EC28B55B7B}" dt="2022-07-01T07:44:08.873" v="5" actId="1076"/>
          <ac:spMkLst>
            <pc:docMk/>
            <pc:sldMk cId="1485363311" sldId="385"/>
            <ac:spMk id="20" creationId="{5C722E60-DF8D-1AB9-9F4D-0C4B3048CDEA}"/>
          </ac:spMkLst>
        </pc:spChg>
        <pc:spChg chg="add mod">
          <ac:chgData name="Singleton, Alexander" userId="eebc576b-daec-4d7c-a7bd-a99093807202" providerId="ADAL" clId="{E8A54634-FF72-44A4-BF1A-42EC28B55B7B}" dt="2022-07-01T07:44:08.873" v="5" actId="1076"/>
          <ac:spMkLst>
            <pc:docMk/>
            <pc:sldMk cId="1485363311" sldId="385"/>
            <ac:spMk id="21" creationId="{6D2D1A54-77D2-9DA0-4377-1B3845AE3BB2}"/>
          </ac:spMkLst>
        </pc:spChg>
        <pc:spChg chg="add mod">
          <ac:chgData name="Singleton, Alexander" userId="eebc576b-daec-4d7c-a7bd-a99093807202" providerId="ADAL" clId="{E8A54634-FF72-44A4-BF1A-42EC28B55B7B}" dt="2022-07-01T07:44:08.873" v="5" actId="1076"/>
          <ac:spMkLst>
            <pc:docMk/>
            <pc:sldMk cId="1485363311" sldId="385"/>
            <ac:spMk id="23" creationId="{728032F0-5A1F-0C08-FB95-628360CB1D55}"/>
          </ac:spMkLst>
        </pc:spChg>
        <pc:spChg chg="add mod">
          <ac:chgData name="Singleton, Alexander" userId="eebc576b-daec-4d7c-a7bd-a99093807202" providerId="ADAL" clId="{E8A54634-FF72-44A4-BF1A-42EC28B55B7B}" dt="2022-07-01T07:44:08.873" v="5" actId="1076"/>
          <ac:spMkLst>
            <pc:docMk/>
            <pc:sldMk cId="1485363311" sldId="385"/>
            <ac:spMk id="25" creationId="{634DFC96-A2BA-62DC-2E5F-C732979EA29D}"/>
          </ac:spMkLst>
        </pc:spChg>
        <pc:spChg chg="add mod">
          <ac:chgData name="Singleton, Alexander" userId="eebc576b-daec-4d7c-a7bd-a99093807202" providerId="ADAL" clId="{E8A54634-FF72-44A4-BF1A-42EC28B55B7B}" dt="2022-07-01T07:44:08.873" v="5" actId="1076"/>
          <ac:spMkLst>
            <pc:docMk/>
            <pc:sldMk cId="1485363311" sldId="385"/>
            <ac:spMk id="29" creationId="{01D15D36-939E-6BFE-B80F-38B52725474A}"/>
          </ac:spMkLst>
        </pc:spChg>
        <pc:spChg chg="add mod">
          <ac:chgData name="Singleton, Alexander" userId="eebc576b-daec-4d7c-a7bd-a99093807202" providerId="ADAL" clId="{E8A54634-FF72-44A4-BF1A-42EC28B55B7B}" dt="2022-07-01T07:44:08.873" v="5" actId="1076"/>
          <ac:spMkLst>
            <pc:docMk/>
            <pc:sldMk cId="1485363311" sldId="385"/>
            <ac:spMk id="31" creationId="{8AC9A376-0374-FDEC-E5C7-691FB5086034}"/>
          </ac:spMkLst>
        </pc:spChg>
        <pc:spChg chg="add mod">
          <ac:chgData name="Singleton, Alexander" userId="eebc576b-daec-4d7c-a7bd-a99093807202" providerId="ADAL" clId="{E8A54634-FF72-44A4-BF1A-42EC28B55B7B}" dt="2022-07-01T07:44:24.321" v="9" actId="20577"/>
          <ac:spMkLst>
            <pc:docMk/>
            <pc:sldMk cId="1485363311" sldId="385"/>
            <ac:spMk id="32" creationId="{B1F67AE7-5DD6-05BF-0EE3-D166FA9C6DFB}"/>
          </ac:spMkLst>
        </pc:spChg>
        <pc:picChg chg="add mod">
          <ac:chgData name="Singleton, Alexander" userId="eebc576b-daec-4d7c-a7bd-a99093807202" providerId="ADAL" clId="{E8A54634-FF72-44A4-BF1A-42EC28B55B7B}" dt="2022-07-01T07:48:21.014" v="22" actId="1076"/>
          <ac:picMkLst>
            <pc:docMk/>
            <pc:sldMk cId="1485363311" sldId="385"/>
            <ac:picMk id="4" creationId="{14C4686E-DD61-BB4A-29A2-BBA5E043EAC5}"/>
          </ac:picMkLst>
        </pc:picChg>
        <pc:picChg chg="mod">
          <ac:chgData name="Singleton, Alexander" userId="eebc576b-daec-4d7c-a7bd-a99093807202" providerId="ADAL" clId="{E8A54634-FF72-44A4-BF1A-42EC28B55B7B}" dt="2022-07-01T07:43:50.488" v="0" actId="1076"/>
          <ac:picMkLst>
            <pc:docMk/>
            <pc:sldMk cId="1485363311" sldId="385"/>
            <ac:picMk id="5" creationId="{A4145B4F-8406-4417-8107-9745754E9539}"/>
          </ac:picMkLst>
        </pc:picChg>
        <pc:picChg chg="add mod">
          <ac:chgData name="Singleton, Alexander" userId="eebc576b-daec-4d7c-a7bd-a99093807202" providerId="ADAL" clId="{E8A54634-FF72-44A4-BF1A-42EC28B55B7B}" dt="2022-07-01T07:59:13.045" v="25" actId="1076"/>
          <ac:picMkLst>
            <pc:docMk/>
            <pc:sldMk cId="1485363311" sldId="385"/>
            <ac:picMk id="8" creationId="{40BC0BC5-69AE-AD2D-6A66-21C7EC17E5E2}"/>
          </ac:picMkLst>
        </pc:picChg>
        <pc:picChg chg="del">
          <ac:chgData name="Singleton, Alexander" userId="eebc576b-daec-4d7c-a7bd-a99093807202" providerId="ADAL" clId="{E8A54634-FF72-44A4-BF1A-42EC28B55B7B}" dt="2022-07-01T07:44:02.237" v="3" actId="478"/>
          <ac:picMkLst>
            <pc:docMk/>
            <pc:sldMk cId="1485363311" sldId="385"/>
            <ac:picMk id="14" creationId="{373E067B-910E-4936-BBC4-7606589BD1F3}"/>
          </ac:picMkLst>
        </pc:picChg>
        <pc:picChg chg="del">
          <ac:chgData name="Singleton, Alexander" userId="eebc576b-daec-4d7c-a7bd-a99093807202" providerId="ADAL" clId="{E8A54634-FF72-44A4-BF1A-42EC28B55B7B}" dt="2022-07-01T07:43:59.954" v="2" actId="478"/>
          <ac:picMkLst>
            <pc:docMk/>
            <pc:sldMk cId="1485363311" sldId="385"/>
            <ac:picMk id="15" creationId="{413F0A7C-435D-4C6C-8BD5-9E36A254C87C}"/>
          </ac:picMkLst>
        </pc:picChg>
        <pc:picChg chg="del">
          <ac:chgData name="Singleton, Alexander" userId="eebc576b-daec-4d7c-a7bd-a99093807202" providerId="ADAL" clId="{E8A54634-FF72-44A4-BF1A-42EC28B55B7B}" dt="2022-07-01T07:43:59.954" v="2" actId="478"/>
          <ac:picMkLst>
            <pc:docMk/>
            <pc:sldMk cId="1485363311" sldId="385"/>
            <ac:picMk id="16" creationId="{4559804C-91D9-4925-B6B4-730695CA347F}"/>
          </ac:picMkLst>
        </pc:picChg>
        <pc:picChg chg="del">
          <ac:chgData name="Singleton, Alexander" userId="eebc576b-daec-4d7c-a7bd-a99093807202" providerId="ADAL" clId="{E8A54634-FF72-44A4-BF1A-42EC28B55B7B}" dt="2022-07-01T07:43:59.954" v="2" actId="478"/>
          <ac:picMkLst>
            <pc:docMk/>
            <pc:sldMk cId="1485363311" sldId="385"/>
            <ac:picMk id="17" creationId="{9325F434-66C4-4933-BEF6-AE4F4DAD40CE}"/>
          </ac:picMkLst>
        </pc:picChg>
        <pc:picChg chg="add mod">
          <ac:chgData name="Singleton, Alexander" userId="eebc576b-daec-4d7c-a7bd-a99093807202" providerId="ADAL" clId="{E8A54634-FF72-44A4-BF1A-42EC28B55B7B}" dt="2022-07-01T07:44:08.873" v="5" actId="1076"/>
          <ac:picMkLst>
            <pc:docMk/>
            <pc:sldMk cId="1485363311" sldId="385"/>
            <ac:picMk id="28" creationId="{9532FE9D-A243-2E69-2BB7-69EAD566859B}"/>
          </ac:picMkLst>
        </pc:picChg>
        <pc:picChg chg="add mod">
          <ac:chgData name="Singleton, Alexander" userId="eebc576b-daec-4d7c-a7bd-a99093807202" providerId="ADAL" clId="{E8A54634-FF72-44A4-BF1A-42EC28B55B7B}" dt="2022-07-01T07:44:08.873" v="5" actId="1076"/>
          <ac:picMkLst>
            <pc:docMk/>
            <pc:sldMk cId="1485363311" sldId="385"/>
            <ac:picMk id="33" creationId="{96CA6925-3E9A-29AB-4BD1-D46DB917A4D9}"/>
          </ac:picMkLst>
        </pc:picChg>
        <pc:picChg chg="add mod">
          <ac:chgData name="Singleton, Alexander" userId="eebc576b-daec-4d7c-a7bd-a99093807202" providerId="ADAL" clId="{E8A54634-FF72-44A4-BF1A-42EC28B55B7B}" dt="2022-07-01T07:44:08.873" v="5" actId="1076"/>
          <ac:picMkLst>
            <pc:docMk/>
            <pc:sldMk cId="1485363311" sldId="385"/>
            <ac:picMk id="34" creationId="{F661829C-E28E-9634-7481-9F89CA753BC7}"/>
          </ac:picMkLst>
        </pc:picChg>
        <pc:picChg chg="add mod">
          <ac:chgData name="Singleton, Alexander" userId="eebc576b-daec-4d7c-a7bd-a99093807202" providerId="ADAL" clId="{E8A54634-FF72-44A4-BF1A-42EC28B55B7B}" dt="2022-07-01T07:47:43.971" v="15" actId="1076"/>
          <ac:picMkLst>
            <pc:docMk/>
            <pc:sldMk cId="1485363311" sldId="385"/>
            <ac:picMk id="35" creationId="{6BF99DFB-CFFE-F0DF-581B-518C4D09EE36}"/>
          </ac:picMkLst>
        </pc:picChg>
        <pc:picChg chg="add mod">
          <ac:chgData name="Singleton, Alexander" userId="eebc576b-daec-4d7c-a7bd-a99093807202" providerId="ADAL" clId="{E8A54634-FF72-44A4-BF1A-42EC28B55B7B}" dt="2022-07-01T07:44:08.873" v="5" actId="1076"/>
          <ac:picMkLst>
            <pc:docMk/>
            <pc:sldMk cId="1485363311" sldId="385"/>
            <ac:picMk id="38" creationId="{6CD4EEF7-9BAE-6C76-5EE0-9F27CFD4FFC8}"/>
          </ac:picMkLst>
        </pc:picChg>
        <pc:picChg chg="add mod">
          <ac:chgData name="Singleton, Alexander" userId="eebc576b-daec-4d7c-a7bd-a99093807202" providerId="ADAL" clId="{E8A54634-FF72-44A4-BF1A-42EC28B55B7B}" dt="2022-07-01T07:44:08.873" v="5" actId="1076"/>
          <ac:picMkLst>
            <pc:docMk/>
            <pc:sldMk cId="1485363311" sldId="385"/>
            <ac:picMk id="39" creationId="{5C62D97A-A1C8-223F-A1AD-A85976A66219}"/>
          </ac:picMkLst>
        </pc:picChg>
        <pc:picChg chg="add mod">
          <ac:chgData name="Singleton, Alexander" userId="eebc576b-daec-4d7c-a7bd-a99093807202" providerId="ADAL" clId="{E8A54634-FF72-44A4-BF1A-42EC28B55B7B}" dt="2022-07-01T07:44:53.745" v="10"/>
          <ac:picMkLst>
            <pc:docMk/>
            <pc:sldMk cId="1485363311" sldId="385"/>
            <ac:picMk id="40" creationId="{B452930C-1E6D-935B-B122-99D29A31713C}"/>
          </ac:picMkLst>
        </pc:picChg>
        <pc:picChg chg="add mod">
          <ac:chgData name="Singleton, Alexander" userId="eebc576b-daec-4d7c-a7bd-a99093807202" providerId="ADAL" clId="{E8A54634-FF72-44A4-BF1A-42EC28B55B7B}" dt="2022-07-01T07:45:06.115" v="13" actId="1076"/>
          <ac:picMkLst>
            <pc:docMk/>
            <pc:sldMk cId="1485363311" sldId="385"/>
            <ac:picMk id="41" creationId="{FAD14A2E-8681-8141-0E5F-9F47F611B0F4}"/>
          </ac:picMkLst>
        </pc:picChg>
        <pc:picChg chg="add mod">
          <ac:chgData name="Singleton, Alexander" userId="eebc576b-daec-4d7c-a7bd-a99093807202" providerId="ADAL" clId="{E8A54634-FF72-44A4-BF1A-42EC28B55B7B}" dt="2022-07-01T07:45:04.868" v="12" actId="1076"/>
          <ac:picMkLst>
            <pc:docMk/>
            <pc:sldMk cId="1485363311" sldId="385"/>
            <ac:picMk id="42" creationId="{EB501E32-E510-2556-7889-7125C263C22E}"/>
          </ac:picMkLst>
        </pc:picChg>
        <pc:picChg chg="add mod">
          <ac:chgData name="Singleton, Alexander" userId="eebc576b-daec-4d7c-a7bd-a99093807202" providerId="ADAL" clId="{E8A54634-FF72-44A4-BF1A-42EC28B55B7B}" dt="2022-07-01T07:44:58.199" v="11" actId="1076"/>
          <ac:picMkLst>
            <pc:docMk/>
            <pc:sldMk cId="1485363311" sldId="385"/>
            <ac:picMk id="43" creationId="{B99B8278-93FF-3E37-7B54-E6271045DEC4}"/>
          </ac:picMkLst>
        </pc:picChg>
        <pc:picChg chg="add mod">
          <ac:chgData name="Singleton, Alexander" userId="eebc576b-daec-4d7c-a7bd-a99093807202" providerId="ADAL" clId="{E8A54634-FF72-44A4-BF1A-42EC28B55B7B}" dt="2022-07-01T07:44:53.745" v="10"/>
          <ac:picMkLst>
            <pc:docMk/>
            <pc:sldMk cId="1485363311" sldId="385"/>
            <ac:picMk id="44" creationId="{15B466C7-D072-F459-4633-AC0970474DC2}"/>
          </ac:picMkLst>
        </pc:picChg>
        <pc:cxnChg chg="add mod">
          <ac:chgData name="Singleton, Alexander" userId="eebc576b-daec-4d7c-a7bd-a99093807202" providerId="ADAL" clId="{E8A54634-FF72-44A4-BF1A-42EC28B55B7B}" dt="2022-07-01T07:44:08.873" v="5" actId="1076"/>
          <ac:cxnSpMkLst>
            <pc:docMk/>
            <pc:sldMk cId="1485363311" sldId="385"/>
            <ac:cxnSpMk id="9" creationId="{1CE53ACF-1FD7-32A8-7FAE-13699715FF87}"/>
          </ac:cxnSpMkLst>
        </pc:cxnChg>
        <pc:cxnChg chg="add mod">
          <ac:chgData name="Singleton, Alexander" userId="eebc576b-daec-4d7c-a7bd-a99093807202" providerId="ADAL" clId="{E8A54634-FF72-44A4-BF1A-42EC28B55B7B}" dt="2022-07-01T07:44:08.873" v="5" actId="1076"/>
          <ac:cxnSpMkLst>
            <pc:docMk/>
            <pc:sldMk cId="1485363311" sldId="385"/>
            <ac:cxnSpMk id="12" creationId="{C1D5293A-A33A-709F-B365-691029B2D59F}"/>
          </ac:cxnSpMkLst>
        </pc:cxnChg>
        <pc:cxnChg chg="add mod">
          <ac:chgData name="Singleton, Alexander" userId="eebc576b-daec-4d7c-a7bd-a99093807202" providerId="ADAL" clId="{E8A54634-FF72-44A4-BF1A-42EC28B55B7B}" dt="2022-07-01T07:44:08.873" v="5" actId="1076"/>
          <ac:cxnSpMkLst>
            <pc:docMk/>
            <pc:sldMk cId="1485363311" sldId="385"/>
            <ac:cxnSpMk id="19" creationId="{5F87B8F6-8AF3-B655-5085-F620BB5C26E5}"/>
          </ac:cxnSpMkLst>
        </pc:cxnChg>
        <pc:cxnChg chg="add mod">
          <ac:chgData name="Singleton, Alexander" userId="eebc576b-daec-4d7c-a7bd-a99093807202" providerId="ADAL" clId="{E8A54634-FF72-44A4-BF1A-42EC28B55B7B}" dt="2022-07-01T07:44:08.873" v="5" actId="1076"/>
          <ac:cxnSpMkLst>
            <pc:docMk/>
            <pc:sldMk cId="1485363311" sldId="385"/>
            <ac:cxnSpMk id="22" creationId="{9D8D90D0-B8AB-1EC5-988E-1D6CA8D01A6A}"/>
          </ac:cxnSpMkLst>
        </pc:cxnChg>
        <pc:cxnChg chg="add mod">
          <ac:chgData name="Singleton, Alexander" userId="eebc576b-daec-4d7c-a7bd-a99093807202" providerId="ADAL" clId="{E8A54634-FF72-44A4-BF1A-42EC28B55B7B}" dt="2022-07-01T07:44:08.873" v="5" actId="1076"/>
          <ac:cxnSpMkLst>
            <pc:docMk/>
            <pc:sldMk cId="1485363311" sldId="385"/>
            <ac:cxnSpMk id="24" creationId="{2E5BAD98-6A48-A04E-95B5-3B7132A2F514}"/>
          </ac:cxnSpMkLst>
        </pc:cxnChg>
        <pc:cxnChg chg="add mod">
          <ac:chgData name="Singleton, Alexander" userId="eebc576b-daec-4d7c-a7bd-a99093807202" providerId="ADAL" clId="{E8A54634-FF72-44A4-BF1A-42EC28B55B7B}" dt="2022-07-01T07:44:08.873" v="5" actId="1076"/>
          <ac:cxnSpMkLst>
            <pc:docMk/>
            <pc:sldMk cId="1485363311" sldId="385"/>
            <ac:cxnSpMk id="26" creationId="{1E30384A-D89C-D01B-F6DD-1DD77EDA75F3}"/>
          </ac:cxnSpMkLst>
        </pc:cxnChg>
        <pc:cxnChg chg="add mod">
          <ac:chgData name="Singleton, Alexander" userId="eebc576b-daec-4d7c-a7bd-a99093807202" providerId="ADAL" clId="{E8A54634-FF72-44A4-BF1A-42EC28B55B7B}" dt="2022-07-01T07:44:08.873" v="5" actId="1076"/>
          <ac:cxnSpMkLst>
            <pc:docMk/>
            <pc:sldMk cId="1485363311" sldId="385"/>
            <ac:cxnSpMk id="27" creationId="{03E16FA7-0BBD-6F01-6B61-294F63A70AAC}"/>
          </ac:cxnSpMkLst>
        </pc:cxnChg>
        <pc:cxnChg chg="add mod">
          <ac:chgData name="Singleton, Alexander" userId="eebc576b-daec-4d7c-a7bd-a99093807202" providerId="ADAL" clId="{E8A54634-FF72-44A4-BF1A-42EC28B55B7B}" dt="2022-07-01T07:44:08.873" v="5" actId="1076"/>
          <ac:cxnSpMkLst>
            <pc:docMk/>
            <pc:sldMk cId="1485363311" sldId="385"/>
            <ac:cxnSpMk id="30" creationId="{420E7E42-6644-F77E-5C7F-AE062B5BFEC3}"/>
          </ac:cxnSpMkLst>
        </pc:cxnChg>
        <pc:cxnChg chg="add mod">
          <ac:chgData name="Singleton, Alexander" userId="eebc576b-daec-4d7c-a7bd-a99093807202" providerId="ADAL" clId="{E8A54634-FF72-44A4-BF1A-42EC28B55B7B}" dt="2022-07-01T07:44:08.873" v="5" actId="1076"/>
          <ac:cxnSpMkLst>
            <pc:docMk/>
            <pc:sldMk cId="1485363311" sldId="385"/>
            <ac:cxnSpMk id="36" creationId="{0D5E65BC-6DE4-52F8-2939-45A4AB5525D4}"/>
          </ac:cxnSpMkLst>
        </pc:cxnChg>
        <pc:cxnChg chg="add mod">
          <ac:chgData name="Singleton, Alexander" userId="eebc576b-daec-4d7c-a7bd-a99093807202" providerId="ADAL" clId="{E8A54634-FF72-44A4-BF1A-42EC28B55B7B}" dt="2022-07-01T07:44:08.873" v="5" actId="1076"/>
          <ac:cxnSpMkLst>
            <pc:docMk/>
            <pc:sldMk cId="1485363311" sldId="385"/>
            <ac:cxnSpMk id="37" creationId="{96061AF4-8B96-21B7-0AC4-DEFC1D44A477}"/>
          </ac:cxnSpMkLst>
        </pc:cxnChg>
      </pc:sldChg>
      <pc:sldChg chg="modSp mod">
        <pc:chgData name="Singleton, Alexander" userId="eebc576b-daec-4d7c-a7bd-a99093807202" providerId="ADAL" clId="{E8A54634-FF72-44A4-BF1A-42EC28B55B7B}" dt="2022-07-01T10:04:24.663" v="453" actId="20577"/>
        <pc:sldMkLst>
          <pc:docMk/>
          <pc:sldMk cId="3866274693" sldId="392"/>
        </pc:sldMkLst>
        <pc:spChg chg="mod">
          <ac:chgData name="Singleton, Alexander" userId="eebc576b-daec-4d7c-a7bd-a99093807202" providerId="ADAL" clId="{E8A54634-FF72-44A4-BF1A-42EC28B55B7B}" dt="2022-07-01T10:04:24.663" v="453" actId="20577"/>
          <ac:spMkLst>
            <pc:docMk/>
            <pc:sldMk cId="3866274693" sldId="392"/>
            <ac:spMk id="14" creationId="{826AAED9-547E-438B-92BF-58E456F02809}"/>
          </ac:spMkLst>
        </pc:spChg>
        <pc:spChg chg="mod">
          <ac:chgData name="Singleton, Alexander" userId="eebc576b-daec-4d7c-a7bd-a99093807202" providerId="ADAL" clId="{E8A54634-FF72-44A4-BF1A-42EC28B55B7B}" dt="2022-07-01T09:59:11.936" v="427" actId="20577"/>
          <ac:spMkLst>
            <pc:docMk/>
            <pc:sldMk cId="3866274693" sldId="392"/>
            <ac:spMk id="19" creationId="{9D745212-4DD0-4256-8511-9A4AB8FFAB4C}"/>
          </ac:spMkLst>
        </pc:spChg>
      </pc:sldChg>
      <pc:sldChg chg="modSp mod">
        <pc:chgData name="Singleton, Alexander" userId="eebc576b-daec-4d7c-a7bd-a99093807202" providerId="ADAL" clId="{E8A54634-FF72-44A4-BF1A-42EC28B55B7B}" dt="2022-07-01T10:12:30.078" v="464" actId="20577"/>
        <pc:sldMkLst>
          <pc:docMk/>
          <pc:sldMk cId="2389000846" sldId="395"/>
        </pc:sldMkLst>
        <pc:spChg chg="mod">
          <ac:chgData name="Singleton, Alexander" userId="eebc576b-daec-4d7c-a7bd-a99093807202" providerId="ADAL" clId="{E8A54634-FF72-44A4-BF1A-42EC28B55B7B}" dt="2022-07-01T10:12:30.078" v="464" actId="20577"/>
          <ac:spMkLst>
            <pc:docMk/>
            <pc:sldMk cId="2389000846" sldId="395"/>
            <ac:spMk id="2" creationId="{2258593A-11CB-4E28-B58E-FCE826F0D725}"/>
          </ac:spMkLst>
        </pc:spChg>
      </pc:sldChg>
      <pc:sldChg chg="addSp delSp modSp mod">
        <pc:chgData name="Singleton, Alexander" userId="eebc576b-daec-4d7c-a7bd-a99093807202" providerId="ADAL" clId="{E8A54634-FF72-44A4-BF1A-42EC28B55B7B}" dt="2022-07-01T10:54:07.227" v="491" actId="1076"/>
        <pc:sldMkLst>
          <pc:docMk/>
          <pc:sldMk cId="3470733460" sldId="396"/>
        </pc:sldMkLst>
        <pc:spChg chg="add del mod">
          <ac:chgData name="Singleton, Alexander" userId="eebc576b-daec-4d7c-a7bd-a99093807202" providerId="ADAL" clId="{E8A54634-FF72-44A4-BF1A-42EC28B55B7B}" dt="2022-07-01T10:53:39.834" v="488" actId="21"/>
          <ac:spMkLst>
            <pc:docMk/>
            <pc:sldMk cId="3470733460" sldId="396"/>
            <ac:spMk id="24" creationId="{7FD1941D-3D42-4E93-9CAE-5983F4FDB031}"/>
          </ac:spMkLst>
        </pc:spChg>
        <pc:spChg chg="add mod">
          <ac:chgData name="Singleton, Alexander" userId="eebc576b-daec-4d7c-a7bd-a99093807202" providerId="ADAL" clId="{E8A54634-FF72-44A4-BF1A-42EC28B55B7B}" dt="2022-07-01T10:54:02.818" v="489"/>
          <ac:spMkLst>
            <pc:docMk/>
            <pc:sldMk cId="3470733460" sldId="396"/>
            <ac:spMk id="25" creationId="{FD5B323E-9B48-F01B-13A0-FBAC4B16F4B9}"/>
          </ac:spMkLst>
        </pc:spChg>
        <pc:picChg chg="add del mod">
          <ac:chgData name="Singleton, Alexander" userId="eebc576b-daec-4d7c-a7bd-a99093807202" providerId="ADAL" clId="{E8A54634-FF72-44A4-BF1A-42EC28B55B7B}" dt="2022-07-01T10:54:05.937" v="490" actId="1076"/>
          <ac:picMkLst>
            <pc:docMk/>
            <pc:sldMk cId="3470733460" sldId="396"/>
            <ac:picMk id="34" creationId="{9ECA06E1-7E08-4810-8D09-DD7C61200EDE}"/>
          </ac:picMkLst>
        </pc:picChg>
        <pc:picChg chg="add del mod">
          <ac:chgData name="Singleton, Alexander" userId="eebc576b-daec-4d7c-a7bd-a99093807202" providerId="ADAL" clId="{E8A54634-FF72-44A4-BF1A-42EC28B55B7B}" dt="2022-07-01T10:54:07.227" v="491" actId="1076"/>
          <ac:picMkLst>
            <pc:docMk/>
            <pc:sldMk cId="3470733460" sldId="396"/>
            <ac:picMk id="35" creationId="{3CFC35CF-2389-45B0-ACC2-836C6D1298F1}"/>
          </ac:picMkLst>
        </pc:picChg>
      </pc:sldChg>
      <pc:sldChg chg="modSp mod ord">
        <pc:chgData name="Singleton, Alexander" userId="eebc576b-daec-4d7c-a7bd-a99093807202" providerId="ADAL" clId="{E8A54634-FF72-44A4-BF1A-42EC28B55B7B}" dt="2022-07-05T07:02:09.183" v="735" actId="208"/>
        <pc:sldMkLst>
          <pc:docMk/>
          <pc:sldMk cId="2050292836" sldId="399"/>
        </pc:sldMkLst>
        <pc:spChg chg="mod">
          <ac:chgData name="Singleton, Alexander" userId="eebc576b-daec-4d7c-a7bd-a99093807202" providerId="ADAL" clId="{E8A54634-FF72-44A4-BF1A-42EC28B55B7B}" dt="2022-07-05T07:02:09.183" v="735" actId="208"/>
          <ac:spMkLst>
            <pc:docMk/>
            <pc:sldMk cId="2050292836" sldId="399"/>
            <ac:spMk id="9" creationId="{3D03E149-73D5-4C08-8A94-44135A7D5DA8}"/>
          </ac:spMkLst>
        </pc:spChg>
        <pc:spChg chg="mod">
          <ac:chgData name="Singleton, Alexander" userId="eebc576b-daec-4d7c-a7bd-a99093807202" providerId="ADAL" clId="{E8A54634-FF72-44A4-BF1A-42EC28B55B7B}" dt="2022-07-05T07:01:24.783" v="733" actId="20577"/>
          <ac:spMkLst>
            <pc:docMk/>
            <pc:sldMk cId="2050292836" sldId="399"/>
            <ac:spMk id="12" creationId="{1D6E5EBE-4793-483A-BA3F-5E7672986D4B}"/>
          </ac:spMkLst>
        </pc:spChg>
        <pc:spChg chg="mod">
          <ac:chgData name="Singleton, Alexander" userId="eebc576b-daec-4d7c-a7bd-a99093807202" providerId="ADAL" clId="{E8A54634-FF72-44A4-BF1A-42EC28B55B7B}" dt="2022-07-05T07:01:56.996" v="734" actId="208"/>
          <ac:spMkLst>
            <pc:docMk/>
            <pc:sldMk cId="2050292836" sldId="399"/>
            <ac:spMk id="17" creationId="{B2BEB2EF-F457-4BF3-9C59-63D4E3BF5BD0}"/>
          </ac:spMkLst>
        </pc:spChg>
        <pc:spChg chg="mod">
          <ac:chgData name="Singleton, Alexander" userId="eebc576b-daec-4d7c-a7bd-a99093807202" providerId="ADAL" clId="{E8A54634-FF72-44A4-BF1A-42EC28B55B7B}" dt="2022-07-05T07:01:56.996" v="734" actId="208"/>
          <ac:spMkLst>
            <pc:docMk/>
            <pc:sldMk cId="2050292836" sldId="399"/>
            <ac:spMk id="29" creationId="{BDB1AEE6-D50D-44CA-BD1A-16B7E997A05C}"/>
          </ac:spMkLst>
        </pc:spChg>
      </pc:sldChg>
      <pc:sldChg chg="del">
        <pc:chgData name="Singleton, Alexander" userId="eebc576b-daec-4d7c-a7bd-a99093807202" providerId="ADAL" clId="{E8A54634-FF72-44A4-BF1A-42EC28B55B7B}" dt="2022-07-05T06:43:44.535" v="560" actId="2696"/>
        <pc:sldMkLst>
          <pc:docMk/>
          <pc:sldMk cId="87370706" sldId="400"/>
        </pc:sldMkLst>
      </pc:sldChg>
      <pc:sldChg chg="modSp add mod">
        <pc:chgData name="Singleton, Alexander" userId="eebc576b-daec-4d7c-a7bd-a99093807202" providerId="ADAL" clId="{E8A54634-FF72-44A4-BF1A-42EC28B55B7B}" dt="2022-07-05T06:43:53.157" v="578" actId="27636"/>
        <pc:sldMkLst>
          <pc:docMk/>
          <pc:sldMk cId="2205611158" sldId="400"/>
        </pc:sldMkLst>
        <pc:spChg chg="mod">
          <ac:chgData name="Singleton, Alexander" userId="eebc576b-daec-4d7c-a7bd-a99093807202" providerId="ADAL" clId="{E8A54634-FF72-44A4-BF1A-42EC28B55B7B}" dt="2022-07-05T06:43:53.157" v="578" actId="27636"/>
          <ac:spMkLst>
            <pc:docMk/>
            <pc:sldMk cId="2205611158" sldId="400"/>
            <ac:spMk id="2" creationId="{A0E4DAC0-BE39-43FA-B15D-A1703F140764}"/>
          </ac:spMkLst>
        </pc:spChg>
      </pc:sldChg>
      <pc:sldChg chg="del">
        <pc:chgData name="Singleton, Alexander" userId="eebc576b-daec-4d7c-a7bd-a99093807202" providerId="ADAL" clId="{E8A54634-FF72-44A4-BF1A-42EC28B55B7B}" dt="2022-07-05T06:43:44.535" v="560" actId="2696"/>
        <pc:sldMkLst>
          <pc:docMk/>
          <pc:sldMk cId="2065608078" sldId="401"/>
        </pc:sldMkLst>
      </pc:sldChg>
      <pc:sldChg chg="modSp add del mod">
        <pc:chgData name="Singleton, Alexander" userId="eebc576b-daec-4d7c-a7bd-a99093807202" providerId="ADAL" clId="{E8A54634-FF72-44A4-BF1A-42EC28B55B7B}" dt="2022-07-05T07:00:42.867" v="732" actId="47"/>
        <pc:sldMkLst>
          <pc:docMk/>
          <pc:sldMk cId="3270164781" sldId="401"/>
        </pc:sldMkLst>
        <pc:spChg chg="mod">
          <ac:chgData name="Singleton, Alexander" userId="eebc576b-daec-4d7c-a7bd-a99093807202" providerId="ADAL" clId="{E8A54634-FF72-44A4-BF1A-42EC28B55B7B}" dt="2022-07-05T06:43:59.983" v="579"/>
          <ac:spMkLst>
            <pc:docMk/>
            <pc:sldMk cId="3270164781" sldId="401"/>
            <ac:spMk id="2" creationId="{A0E4DAC0-BE39-43FA-B15D-A1703F140764}"/>
          </ac:spMkLst>
        </pc:spChg>
      </pc:sldChg>
      <pc:sldChg chg="add del">
        <pc:chgData name="Singleton, Alexander" userId="eebc576b-daec-4d7c-a7bd-a99093807202" providerId="ADAL" clId="{E8A54634-FF72-44A4-BF1A-42EC28B55B7B}" dt="2022-07-05T13:22:00.521" v="2073" actId="47"/>
        <pc:sldMkLst>
          <pc:docMk/>
          <pc:sldMk cId="1066356771" sldId="402"/>
        </pc:sldMkLst>
      </pc:sldChg>
      <pc:sldChg chg="add del">
        <pc:chgData name="Singleton, Alexander" userId="eebc576b-daec-4d7c-a7bd-a99093807202" providerId="ADAL" clId="{E8A54634-FF72-44A4-BF1A-42EC28B55B7B}" dt="2022-07-05T13:22:00.521" v="2073" actId="47"/>
        <pc:sldMkLst>
          <pc:docMk/>
          <pc:sldMk cId="2548013235" sldId="403"/>
        </pc:sldMkLst>
      </pc:sldChg>
      <pc:sldChg chg="add del">
        <pc:chgData name="Singleton, Alexander" userId="eebc576b-daec-4d7c-a7bd-a99093807202" providerId="ADAL" clId="{E8A54634-FF72-44A4-BF1A-42EC28B55B7B}" dt="2022-07-05T13:22:00.521" v="2073" actId="47"/>
        <pc:sldMkLst>
          <pc:docMk/>
          <pc:sldMk cId="1504873074" sldId="404"/>
        </pc:sldMkLst>
      </pc:sldChg>
      <pc:sldChg chg="addSp delSp modSp new mod">
        <pc:chgData name="Singleton, Alexander" userId="eebc576b-daec-4d7c-a7bd-a99093807202" providerId="ADAL" clId="{E8A54634-FF72-44A4-BF1A-42EC28B55B7B}" dt="2022-07-01T09:42:21.193" v="397" actId="14100"/>
        <pc:sldMkLst>
          <pc:docMk/>
          <pc:sldMk cId="905211978" sldId="405"/>
        </pc:sldMkLst>
        <pc:spChg chg="mod">
          <ac:chgData name="Singleton, Alexander" userId="eebc576b-daec-4d7c-a7bd-a99093807202" providerId="ADAL" clId="{E8A54634-FF72-44A4-BF1A-42EC28B55B7B}" dt="2022-07-01T08:12:39.956" v="233" actId="20577"/>
          <ac:spMkLst>
            <pc:docMk/>
            <pc:sldMk cId="905211978" sldId="405"/>
            <ac:spMk id="2" creationId="{055480A3-C52C-C5A0-EF2A-6822B29CDEF9}"/>
          </ac:spMkLst>
        </pc:spChg>
        <pc:spChg chg="add del mod">
          <ac:chgData name="Singleton, Alexander" userId="eebc576b-daec-4d7c-a7bd-a99093807202" providerId="ADAL" clId="{E8A54634-FF72-44A4-BF1A-42EC28B55B7B}" dt="2022-07-01T09:29:59.724" v="381" actId="478"/>
          <ac:spMkLst>
            <pc:docMk/>
            <pc:sldMk cId="905211978" sldId="405"/>
            <ac:spMk id="3" creationId="{36E3BAF5-7ED7-397F-1D0C-906E6D12806F}"/>
          </ac:spMkLst>
        </pc:spChg>
        <pc:spChg chg="del">
          <ac:chgData name="Singleton, Alexander" userId="eebc576b-daec-4d7c-a7bd-a99093807202" providerId="ADAL" clId="{E8A54634-FF72-44A4-BF1A-42EC28B55B7B}" dt="2022-07-01T08:12:44.885" v="234" actId="478"/>
          <ac:spMkLst>
            <pc:docMk/>
            <pc:sldMk cId="905211978" sldId="405"/>
            <ac:spMk id="3" creationId="{D08DBA92-342B-ACF9-75CB-2CED990C5E3A}"/>
          </ac:spMkLst>
        </pc:spChg>
        <pc:spChg chg="add del mod">
          <ac:chgData name="Singleton, Alexander" userId="eebc576b-daec-4d7c-a7bd-a99093807202" providerId="ADAL" clId="{E8A54634-FF72-44A4-BF1A-42EC28B55B7B}" dt="2022-07-01T08:23:19.010" v="249"/>
          <ac:spMkLst>
            <pc:docMk/>
            <pc:sldMk cId="905211978" sldId="405"/>
            <ac:spMk id="7" creationId="{CB5349A0-5AE8-C3E2-45E4-150A834681D9}"/>
          </ac:spMkLst>
        </pc:spChg>
        <pc:spChg chg="add mod">
          <ac:chgData name="Singleton, Alexander" userId="eebc576b-daec-4d7c-a7bd-a99093807202" providerId="ADAL" clId="{E8A54634-FF72-44A4-BF1A-42EC28B55B7B}" dt="2022-07-01T08:40:03.794" v="260" actId="1076"/>
          <ac:spMkLst>
            <pc:docMk/>
            <pc:sldMk cId="905211978" sldId="405"/>
            <ac:spMk id="10" creationId="{3C19C8BF-BCFD-4016-7FB5-01DDC80F1BB9}"/>
          </ac:spMkLst>
        </pc:spChg>
        <pc:spChg chg="add mod">
          <ac:chgData name="Singleton, Alexander" userId="eebc576b-daec-4d7c-a7bd-a99093807202" providerId="ADAL" clId="{E8A54634-FF72-44A4-BF1A-42EC28B55B7B}" dt="2022-07-01T08:40:03.794" v="260" actId="1076"/>
          <ac:spMkLst>
            <pc:docMk/>
            <pc:sldMk cId="905211978" sldId="405"/>
            <ac:spMk id="11" creationId="{E7EDC876-CC23-690C-7602-2F309C8B1184}"/>
          </ac:spMkLst>
        </pc:spChg>
        <pc:spChg chg="add mod">
          <ac:chgData name="Singleton, Alexander" userId="eebc576b-daec-4d7c-a7bd-a99093807202" providerId="ADAL" clId="{E8A54634-FF72-44A4-BF1A-42EC28B55B7B}" dt="2022-07-01T08:23:30.809" v="251" actId="1076"/>
          <ac:spMkLst>
            <pc:docMk/>
            <pc:sldMk cId="905211978" sldId="405"/>
            <ac:spMk id="13" creationId="{164D99EB-E0B7-D68B-AEA8-4BFED80EC427}"/>
          </ac:spMkLst>
        </pc:spChg>
        <pc:spChg chg="add mod">
          <ac:chgData name="Singleton, Alexander" userId="eebc576b-daec-4d7c-a7bd-a99093807202" providerId="ADAL" clId="{E8A54634-FF72-44A4-BF1A-42EC28B55B7B}" dt="2022-07-01T09:42:21.193" v="397" actId="14100"/>
          <ac:spMkLst>
            <pc:docMk/>
            <pc:sldMk cId="905211978" sldId="405"/>
            <ac:spMk id="15" creationId="{72E1A09E-AB50-4D8D-184B-20BC16012969}"/>
          </ac:spMkLst>
        </pc:spChg>
        <pc:spChg chg="add mod">
          <ac:chgData name="Singleton, Alexander" userId="eebc576b-daec-4d7c-a7bd-a99093807202" providerId="ADAL" clId="{E8A54634-FF72-44A4-BF1A-42EC28B55B7B}" dt="2022-07-01T08:28:34.955" v="258" actId="1076"/>
          <ac:spMkLst>
            <pc:docMk/>
            <pc:sldMk cId="905211978" sldId="405"/>
            <ac:spMk id="16" creationId="{C9E7CE43-FACB-ECF8-3B75-BD588B785728}"/>
          </ac:spMkLst>
        </pc:spChg>
        <pc:picChg chg="add del mod modCrop">
          <ac:chgData name="Singleton, Alexander" userId="eebc576b-daec-4d7c-a7bd-a99093807202" providerId="ADAL" clId="{E8A54634-FF72-44A4-BF1A-42EC28B55B7B}" dt="2022-07-01T08:23:07.572" v="241" actId="478"/>
          <ac:picMkLst>
            <pc:docMk/>
            <pc:sldMk cId="905211978" sldId="405"/>
            <ac:picMk id="4" creationId="{EB5D3799-E05D-9C3E-26B1-EEA43CB72C77}"/>
          </ac:picMkLst>
        </pc:picChg>
        <pc:picChg chg="add del mod">
          <ac:chgData name="Singleton, Alexander" userId="eebc576b-daec-4d7c-a7bd-a99093807202" providerId="ADAL" clId="{E8A54634-FF72-44A4-BF1A-42EC28B55B7B}" dt="2022-07-01T08:23:19.010" v="249"/>
          <ac:picMkLst>
            <pc:docMk/>
            <pc:sldMk cId="905211978" sldId="405"/>
            <ac:picMk id="5" creationId="{19BA791B-087B-96CA-33E0-0C080D5B48A8}"/>
          </ac:picMkLst>
        </pc:picChg>
        <pc:picChg chg="add del mod">
          <ac:chgData name="Singleton, Alexander" userId="eebc576b-daec-4d7c-a7bd-a99093807202" providerId="ADAL" clId="{E8A54634-FF72-44A4-BF1A-42EC28B55B7B}" dt="2022-07-01T08:23:19.010" v="249"/>
          <ac:picMkLst>
            <pc:docMk/>
            <pc:sldMk cId="905211978" sldId="405"/>
            <ac:picMk id="6" creationId="{E4A49D58-9DB7-749B-124F-F5BD37EA2BE5}"/>
          </ac:picMkLst>
        </pc:picChg>
        <pc:picChg chg="add del mod">
          <ac:chgData name="Singleton, Alexander" userId="eebc576b-daec-4d7c-a7bd-a99093807202" providerId="ADAL" clId="{E8A54634-FF72-44A4-BF1A-42EC28B55B7B}" dt="2022-07-01T08:23:19.010" v="249"/>
          <ac:picMkLst>
            <pc:docMk/>
            <pc:sldMk cId="905211978" sldId="405"/>
            <ac:picMk id="8" creationId="{A25BEB2E-4FC8-F097-BB43-D9165EE925E9}"/>
          </ac:picMkLst>
        </pc:picChg>
        <pc:picChg chg="add mod">
          <ac:chgData name="Singleton, Alexander" userId="eebc576b-daec-4d7c-a7bd-a99093807202" providerId="ADAL" clId="{E8A54634-FF72-44A4-BF1A-42EC28B55B7B}" dt="2022-07-01T08:40:17.551" v="262" actId="1076"/>
          <ac:picMkLst>
            <pc:docMk/>
            <pc:sldMk cId="905211978" sldId="405"/>
            <ac:picMk id="9" creationId="{3B3A405E-7EF4-5068-9914-2E918BE60913}"/>
          </ac:picMkLst>
        </pc:picChg>
        <pc:picChg chg="add mod">
          <ac:chgData name="Singleton, Alexander" userId="eebc576b-daec-4d7c-a7bd-a99093807202" providerId="ADAL" clId="{E8A54634-FF72-44A4-BF1A-42EC28B55B7B}" dt="2022-07-01T08:23:30.809" v="251" actId="1076"/>
          <ac:picMkLst>
            <pc:docMk/>
            <pc:sldMk cId="905211978" sldId="405"/>
            <ac:picMk id="12" creationId="{220D0E49-3625-1CCC-025A-FCC9F78FBEE0}"/>
          </ac:picMkLst>
        </pc:picChg>
        <pc:picChg chg="add mod">
          <ac:chgData name="Singleton, Alexander" userId="eebc576b-daec-4d7c-a7bd-a99093807202" providerId="ADAL" clId="{E8A54634-FF72-44A4-BF1A-42EC28B55B7B}" dt="2022-07-01T08:27:20.428" v="252" actId="1076"/>
          <ac:picMkLst>
            <pc:docMk/>
            <pc:sldMk cId="905211978" sldId="405"/>
            <ac:picMk id="14" creationId="{AB8DE90F-C72F-7538-6776-AA1E8225EB69}"/>
          </ac:picMkLst>
        </pc:picChg>
      </pc:sldChg>
      <pc:sldChg chg="addSp delSp modSp new del mod">
        <pc:chgData name="Singleton, Alexander" userId="eebc576b-daec-4d7c-a7bd-a99093807202" providerId="ADAL" clId="{E8A54634-FF72-44A4-BF1A-42EC28B55B7B}" dt="2022-07-07T06:45:44.301" v="2596" actId="47"/>
        <pc:sldMkLst>
          <pc:docMk/>
          <pc:sldMk cId="39116861" sldId="406"/>
        </pc:sldMkLst>
        <pc:spChg chg="mod">
          <ac:chgData name="Singleton, Alexander" userId="eebc576b-daec-4d7c-a7bd-a99093807202" providerId="ADAL" clId="{E8A54634-FF72-44A4-BF1A-42EC28B55B7B}" dt="2022-07-01T08:47:06.746" v="346" actId="20577"/>
          <ac:spMkLst>
            <pc:docMk/>
            <pc:sldMk cId="39116861" sldId="406"/>
            <ac:spMk id="2" creationId="{BED2BC4E-9B7F-E2D5-C5E3-3709EC493175}"/>
          </ac:spMkLst>
        </pc:spChg>
        <pc:spChg chg="del">
          <ac:chgData name="Singleton, Alexander" userId="eebc576b-daec-4d7c-a7bd-a99093807202" providerId="ADAL" clId="{E8A54634-FF72-44A4-BF1A-42EC28B55B7B}" dt="2022-07-01T08:46:45.250" v="328" actId="478"/>
          <ac:spMkLst>
            <pc:docMk/>
            <pc:sldMk cId="39116861" sldId="406"/>
            <ac:spMk id="3" creationId="{D4C62C0B-7088-36C4-A711-D6B1E1BD3F36}"/>
          </ac:spMkLst>
        </pc:spChg>
        <pc:spChg chg="add del mod">
          <ac:chgData name="Singleton, Alexander" userId="eebc576b-daec-4d7c-a7bd-a99093807202" providerId="ADAL" clId="{E8A54634-FF72-44A4-BF1A-42EC28B55B7B}" dt="2022-07-01T09:42:29.214" v="398" actId="478"/>
          <ac:spMkLst>
            <pc:docMk/>
            <pc:sldMk cId="39116861" sldId="406"/>
            <ac:spMk id="4" creationId="{911FFF63-DD59-75C7-B658-CCDF5FEF6B98}"/>
          </ac:spMkLst>
        </pc:spChg>
        <pc:spChg chg="add mod">
          <ac:chgData name="Singleton, Alexander" userId="eebc576b-daec-4d7c-a7bd-a99093807202" providerId="ADAL" clId="{E8A54634-FF72-44A4-BF1A-42EC28B55B7B}" dt="2022-07-01T09:42:29.459" v="399"/>
          <ac:spMkLst>
            <pc:docMk/>
            <pc:sldMk cId="39116861" sldId="406"/>
            <ac:spMk id="11" creationId="{30F05EB1-FAAC-6740-7FF5-7EF10F779A80}"/>
          </ac:spMkLst>
        </pc:spChg>
        <pc:picChg chg="add mod">
          <ac:chgData name="Singleton, Alexander" userId="eebc576b-daec-4d7c-a7bd-a99093807202" providerId="ADAL" clId="{E8A54634-FF72-44A4-BF1A-42EC28B55B7B}" dt="2022-07-01T09:32:19.860" v="386" actId="1076"/>
          <ac:picMkLst>
            <pc:docMk/>
            <pc:sldMk cId="39116861" sldId="406"/>
            <ac:picMk id="6" creationId="{FFF92EE2-D95A-54A4-70D8-48BEF2BE8CA7}"/>
          </ac:picMkLst>
        </pc:picChg>
        <pc:picChg chg="add del">
          <ac:chgData name="Singleton, Alexander" userId="eebc576b-daec-4d7c-a7bd-a99093807202" providerId="ADAL" clId="{E8A54634-FF72-44A4-BF1A-42EC28B55B7B}" dt="2022-07-01T09:29:43.252" v="378" actId="22"/>
          <ac:picMkLst>
            <pc:docMk/>
            <pc:sldMk cId="39116861" sldId="406"/>
            <ac:picMk id="8" creationId="{AAE8B3D9-53A4-371F-099F-EA70C9E2F505}"/>
          </ac:picMkLst>
        </pc:picChg>
        <pc:picChg chg="add mod">
          <ac:chgData name="Singleton, Alexander" userId="eebc576b-daec-4d7c-a7bd-a99093807202" providerId="ADAL" clId="{E8A54634-FF72-44A4-BF1A-42EC28B55B7B}" dt="2022-07-01T09:34:09.840" v="396" actId="1076"/>
          <ac:picMkLst>
            <pc:docMk/>
            <pc:sldMk cId="39116861" sldId="406"/>
            <ac:picMk id="10" creationId="{D328B415-DE07-27A3-DB46-91A372B8CAE2}"/>
          </ac:picMkLst>
        </pc:picChg>
      </pc:sldChg>
      <pc:sldChg chg="add del mod modShow">
        <pc:chgData name="Singleton, Alexander" userId="eebc576b-daec-4d7c-a7bd-a99093807202" providerId="ADAL" clId="{E8A54634-FF72-44A4-BF1A-42EC28B55B7B}" dt="2022-07-01T08:46:23.445" v="326" actId="47"/>
        <pc:sldMkLst>
          <pc:docMk/>
          <pc:sldMk cId="221939934" sldId="406"/>
        </pc:sldMkLst>
      </pc:sldChg>
      <pc:sldChg chg="delSp add del mod delAnim modShow">
        <pc:chgData name="Singleton, Alexander" userId="eebc576b-daec-4d7c-a7bd-a99093807202" providerId="ADAL" clId="{E8A54634-FF72-44A4-BF1A-42EC28B55B7B}" dt="2022-07-01T08:46:23.445" v="326" actId="47"/>
        <pc:sldMkLst>
          <pc:docMk/>
          <pc:sldMk cId="656273559" sldId="407"/>
        </pc:sldMkLst>
        <pc:spChg chg="del">
          <ac:chgData name="Singleton, Alexander" userId="eebc576b-daec-4d7c-a7bd-a99093807202" providerId="ADAL" clId="{E8A54634-FF72-44A4-BF1A-42EC28B55B7B}" dt="2022-07-01T08:46:04.275" v="325" actId="478"/>
          <ac:spMkLst>
            <pc:docMk/>
            <pc:sldMk cId="656273559" sldId="407"/>
            <ac:spMk id="6" creationId="{2F7A92C7-D0FA-4D25-819B-BF3271435A0B}"/>
          </ac:spMkLst>
        </pc:spChg>
      </pc:sldChg>
      <pc:sldChg chg="addSp delSp modSp mod">
        <pc:chgData name="Singleton, Alexander" userId="eebc576b-daec-4d7c-a7bd-a99093807202" providerId="ADAL" clId="{E8A54634-FF72-44A4-BF1A-42EC28B55B7B}" dt="2022-07-07T05:40:51.538" v="2586" actId="27636"/>
        <pc:sldMkLst>
          <pc:docMk/>
          <pc:sldMk cId="1397883808" sldId="407"/>
        </pc:sldMkLst>
        <pc:spChg chg="mod">
          <ac:chgData name="Singleton, Alexander" userId="eebc576b-daec-4d7c-a7bd-a99093807202" providerId="ADAL" clId="{E8A54634-FF72-44A4-BF1A-42EC28B55B7B}" dt="2022-07-05T13:22:20.459" v="2077" actId="1076"/>
          <ac:spMkLst>
            <pc:docMk/>
            <pc:sldMk cId="1397883808" sldId="407"/>
            <ac:spMk id="2" creationId="{80098464-1AB6-C60F-39E1-19DAEBEC092B}"/>
          </ac:spMkLst>
        </pc:spChg>
        <pc:spChg chg="mod">
          <ac:chgData name="Singleton, Alexander" userId="eebc576b-daec-4d7c-a7bd-a99093807202" providerId="ADAL" clId="{E8A54634-FF72-44A4-BF1A-42EC28B55B7B}" dt="2022-07-05T13:22:20.459" v="2077" actId="1076"/>
          <ac:spMkLst>
            <pc:docMk/>
            <pc:sldMk cId="1397883808" sldId="407"/>
            <ac:spMk id="3" creationId="{3CF4F5CF-AE7F-FC64-3688-7C8D74EE3550}"/>
          </ac:spMkLst>
        </pc:spChg>
        <pc:spChg chg="mod">
          <ac:chgData name="Singleton, Alexander" userId="eebc576b-daec-4d7c-a7bd-a99093807202" providerId="ADAL" clId="{E8A54634-FF72-44A4-BF1A-42EC28B55B7B}" dt="2022-07-07T05:40:51.538" v="2586" actId="27636"/>
          <ac:spMkLst>
            <pc:docMk/>
            <pc:sldMk cId="1397883808" sldId="407"/>
            <ac:spMk id="4" creationId="{FC2428A0-879A-D374-4C5A-5E7944B2D271}"/>
          </ac:spMkLst>
        </pc:spChg>
        <pc:spChg chg="mod">
          <ac:chgData name="Singleton, Alexander" userId="eebc576b-daec-4d7c-a7bd-a99093807202" providerId="ADAL" clId="{E8A54634-FF72-44A4-BF1A-42EC28B55B7B}" dt="2022-07-05T13:22:20.459" v="2077" actId="1076"/>
          <ac:spMkLst>
            <pc:docMk/>
            <pc:sldMk cId="1397883808" sldId="407"/>
            <ac:spMk id="6" creationId="{7CFF1834-DA82-13D9-8386-FBA4634F12EE}"/>
          </ac:spMkLst>
        </pc:spChg>
        <pc:spChg chg="mod">
          <ac:chgData name="Singleton, Alexander" userId="eebc576b-daec-4d7c-a7bd-a99093807202" providerId="ADAL" clId="{E8A54634-FF72-44A4-BF1A-42EC28B55B7B}" dt="2022-07-05T13:22:20.459" v="2077" actId="1076"/>
          <ac:spMkLst>
            <pc:docMk/>
            <pc:sldMk cId="1397883808" sldId="407"/>
            <ac:spMk id="8" creationId="{8ADAA6B8-7AC1-5E3D-36C0-FADD4915117C}"/>
          </ac:spMkLst>
        </pc:spChg>
        <pc:spChg chg="mod">
          <ac:chgData name="Singleton, Alexander" userId="eebc576b-daec-4d7c-a7bd-a99093807202" providerId="ADAL" clId="{E8A54634-FF72-44A4-BF1A-42EC28B55B7B}" dt="2022-07-05T13:22:20.459" v="2077" actId="1076"/>
          <ac:spMkLst>
            <pc:docMk/>
            <pc:sldMk cId="1397883808" sldId="407"/>
            <ac:spMk id="10" creationId="{1FFD4201-492A-8F06-C0D9-6EC203DF2C2B}"/>
          </ac:spMkLst>
        </pc:spChg>
        <pc:spChg chg="add del">
          <ac:chgData name="Singleton, Alexander" userId="eebc576b-daec-4d7c-a7bd-a99093807202" providerId="ADAL" clId="{E8A54634-FF72-44A4-BF1A-42EC28B55B7B}" dt="2022-07-05T13:22:11.971" v="2074" actId="478"/>
          <ac:spMkLst>
            <pc:docMk/>
            <pc:sldMk cId="1397883808" sldId="407"/>
            <ac:spMk id="14" creationId="{3B42335F-5466-DFBE-3B6D-1980880CFDA2}"/>
          </ac:spMkLst>
        </pc:spChg>
        <pc:picChg chg="mod">
          <ac:chgData name="Singleton, Alexander" userId="eebc576b-daec-4d7c-a7bd-a99093807202" providerId="ADAL" clId="{E8A54634-FF72-44A4-BF1A-42EC28B55B7B}" dt="2022-07-05T13:22:20.459" v="2077" actId="1076"/>
          <ac:picMkLst>
            <pc:docMk/>
            <pc:sldMk cId="1397883808" sldId="407"/>
            <ac:picMk id="5" creationId="{89AB2B51-C06C-32E3-29BD-20889F50250B}"/>
          </ac:picMkLst>
        </pc:picChg>
        <pc:picChg chg="mod">
          <ac:chgData name="Singleton, Alexander" userId="eebc576b-daec-4d7c-a7bd-a99093807202" providerId="ADAL" clId="{E8A54634-FF72-44A4-BF1A-42EC28B55B7B}" dt="2022-07-05T13:22:20.459" v="2077" actId="1076"/>
          <ac:picMkLst>
            <pc:docMk/>
            <pc:sldMk cId="1397883808" sldId="407"/>
            <ac:picMk id="7" creationId="{606DFC4C-60F4-5571-F821-9D954CF058A9}"/>
          </ac:picMkLst>
        </pc:picChg>
        <pc:picChg chg="mod">
          <ac:chgData name="Singleton, Alexander" userId="eebc576b-daec-4d7c-a7bd-a99093807202" providerId="ADAL" clId="{E8A54634-FF72-44A4-BF1A-42EC28B55B7B}" dt="2022-07-05T13:22:20.459" v="2077" actId="1076"/>
          <ac:picMkLst>
            <pc:docMk/>
            <pc:sldMk cId="1397883808" sldId="407"/>
            <ac:picMk id="9" creationId="{C87FAFE6-3A93-411F-85A4-74F522A1DB26}"/>
          </ac:picMkLst>
        </pc:picChg>
        <pc:picChg chg="add del">
          <ac:chgData name="Singleton, Alexander" userId="eebc576b-daec-4d7c-a7bd-a99093807202" providerId="ADAL" clId="{E8A54634-FF72-44A4-BF1A-42EC28B55B7B}" dt="2022-07-05T13:22:11.971" v="2074" actId="478"/>
          <ac:picMkLst>
            <pc:docMk/>
            <pc:sldMk cId="1397883808" sldId="407"/>
            <ac:picMk id="13" creationId="{02E7F7AF-C73A-1F94-2AF0-F9E78E598AFE}"/>
          </ac:picMkLst>
        </pc:picChg>
        <pc:picChg chg="mod">
          <ac:chgData name="Singleton, Alexander" userId="eebc576b-daec-4d7c-a7bd-a99093807202" providerId="ADAL" clId="{E8A54634-FF72-44A4-BF1A-42EC28B55B7B}" dt="2022-07-05T13:22:20.459" v="2077" actId="1076"/>
          <ac:picMkLst>
            <pc:docMk/>
            <pc:sldMk cId="1397883808" sldId="407"/>
            <ac:picMk id="17" creationId="{B1872C3F-7EB7-FDF7-BE69-8F6D25C6AFFA}"/>
          </ac:picMkLst>
        </pc:picChg>
        <pc:picChg chg="mod">
          <ac:chgData name="Singleton, Alexander" userId="eebc576b-daec-4d7c-a7bd-a99093807202" providerId="ADAL" clId="{E8A54634-FF72-44A4-BF1A-42EC28B55B7B}" dt="2022-07-05T13:22:20.459" v="2077" actId="1076"/>
          <ac:picMkLst>
            <pc:docMk/>
            <pc:sldMk cId="1397883808" sldId="407"/>
            <ac:picMk id="19" creationId="{4485F0FF-5394-00A6-894E-ECD5C66A1E21}"/>
          </ac:picMkLst>
        </pc:picChg>
        <pc:picChg chg="mod">
          <ac:chgData name="Singleton, Alexander" userId="eebc576b-daec-4d7c-a7bd-a99093807202" providerId="ADAL" clId="{E8A54634-FF72-44A4-BF1A-42EC28B55B7B}" dt="2022-07-05T13:22:20.459" v="2077" actId="1076"/>
          <ac:picMkLst>
            <pc:docMk/>
            <pc:sldMk cId="1397883808" sldId="407"/>
            <ac:picMk id="21" creationId="{C01509E6-A5B4-99A7-A166-AA72CE96AE07}"/>
          </ac:picMkLst>
        </pc:picChg>
        <pc:picChg chg="mod">
          <ac:chgData name="Singleton, Alexander" userId="eebc576b-daec-4d7c-a7bd-a99093807202" providerId="ADAL" clId="{E8A54634-FF72-44A4-BF1A-42EC28B55B7B}" dt="2022-07-05T13:22:20.459" v="2077" actId="1076"/>
          <ac:picMkLst>
            <pc:docMk/>
            <pc:sldMk cId="1397883808" sldId="407"/>
            <ac:picMk id="23" creationId="{423929AF-5368-602C-384D-8A411700E146}"/>
          </ac:picMkLst>
        </pc:picChg>
        <pc:picChg chg="add del">
          <ac:chgData name="Singleton, Alexander" userId="eebc576b-daec-4d7c-a7bd-a99093807202" providerId="ADAL" clId="{E8A54634-FF72-44A4-BF1A-42EC28B55B7B}" dt="2022-07-05T13:22:11.971" v="2074" actId="478"/>
          <ac:picMkLst>
            <pc:docMk/>
            <pc:sldMk cId="1397883808" sldId="407"/>
            <ac:picMk id="25" creationId="{9F52221B-2464-27EF-AE47-A03BD11D9DCE}"/>
          </ac:picMkLst>
        </pc:picChg>
      </pc:sldChg>
      <pc:sldChg chg="del">
        <pc:chgData name="Singleton, Alexander" userId="eebc576b-daec-4d7c-a7bd-a99093807202" providerId="ADAL" clId="{E8A54634-FF72-44A4-BF1A-42EC28B55B7B}" dt="2022-07-07T05:40:16.342" v="2567" actId="47"/>
        <pc:sldMkLst>
          <pc:docMk/>
          <pc:sldMk cId="1667287157" sldId="408"/>
        </pc:sldMkLst>
      </pc:sldChg>
      <pc:sldChg chg="add del">
        <pc:chgData name="Singleton, Alexander" userId="eebc576b-daec-4d7c-a7bd-a99093807202" providerId="ADAL" clId="{E8A54634-FF72-44A4-BF1A-42EC28B55B7B}" dt="2022-07-05T13:22:00.521" v="2073" actId="47"/>
        <pc:sldMkLst>
          <pc:docMk/>
          <pc:sldMk cId="381088073" sldId="409"/>
        </pc:sldMkLst>
      </pc:sldChg>
      <pc:sldChg chg="add del">
        <pc:chgData name="Singleton, Alexander" userId="eebc576b-daec-4d7c-a7bd-a99093807202" providerId="ADAL" clId="{E8A54634-FF72-44A4-BF1A-42EC28B55B7B}" dt="2022-07-05T13:22:00.521" v="2073" actId="47"/>
        <pc:sldMkLst>
          <pc:docMk/>
          <pc:sldMk cId="3395361451" sldId="413"/>
        </pc:sldMkLst>
      </pc:sldChg>
      <pc:sldChg chg="modSp mod">
        <pc:chgData name="Singleton, Alexander" userId="eebc576b-daec-4d7c-a7bd-a99093807202" providerId="ADAL" clId="{E8A54634-FF72-44A4-BF1A-42EC28B55B7B}" dt="2022-07-07T05:39:54" v="2566" actId="20577"/>
        <pc:sldMkLst>
          <pc:docMk/>
          <pc:sldMk cId="529523213" sldId="414"/>
        </pc:sldMkLst>
        <pc:spChg chg="mod">
          <ac:chgData name="Singleton, Alexander" userId="eebc576b-daec-4d7c-a7bd-a99093807202" providerId="ADAL" clId="{E8A54634-FF72-44A4-BF1A-42EC28B55B7B}" dt="2022-07-07T05:39:54" v="2566" actId="20577"/>
          <ac:spMkLst>
            <pc:docMk/>
            <pc:sldMk cId="529523213" sldId="414"/>
            <ac:spMk id="3" creationId="{A135B47D-3C52-78FC-9DAF-C359B9F6016A}"/>
          </ac:spMkLst>
        </pc:spChg>
      </pc:sldChg>
      <pc:sldChg chg="del">
        <pc:chgData name="Singleton, Alexander" userId="eebc576b-daec-4d7c-a7bd-a99093807202" providerId="ADAL" clId="{E8A54634-FF72-44A4-BF1A-42EC28B55B7B}" dt="2022-07-05T08:56:25.943" v="1025" actId="47"/>
        <pc:sldMkLst>
          <pc:docMk/>
          <pc:sldMk cId="2207578517" sldId="419"/>
        </pc:sldMkLst>
      </pc:sldChg>
      <pc:sldChg chg="addSp modSp mod">
        <pc:chgData name="Singleton, Alexander" userId="eebc576b-daec-4d7c-a7bd-a99093807202" providerId="ADAL" clId="{E8A54634-FF72-44A4-BF1A-42EC28B55B7B}" dt="2022-07-07T05:50:57.508" v="2593" actId="115"/>
        <pc:sldMkLst>
          <pc:docMk/>
          <pc:sldMk cId="1217180828" sldId="420"/>
        </pc:sldMkLst>
        <pc:spChg chg="mod">
          <ac:chgData name="Singleton, Alexander" userId="eebc576b-daec-4d7c-a7bd-a99093807202" providerId="ADAL" clId="{E8A54634-FF72-44A4-BF1A-42EC28B55B7B}" dt="2022-07-07T05:50:57.508" v="2593" actId="115"/>
          <ac:spMkLst>
            <pc:docMk/>
            <pc:sldMk cId="1217180828" sldId="420"/>
            <ac:spMk id="3" creationId="{1DC2AEDC-CDE7-8C04-481A-6EB73F0C1381}"/>
          </ac:spMkLst>
        </pc:spChg>
        <pc:picChg chg="add mod">
          <ac:chgData name="Singleton, Alexander" userId="eebc576b-daec-4d7c-a7bd-a99093807202" providerId="ADAL" clId="{E8A54634-FF72-44A4-BF1A-42EC28B55B7B}" dt="2022-07-07T05:50:37.093" v="2592" actId="1076"/>
          <ac:picMkLst>
            <pc:docMk/>
            <pc:sldMk cId="1217180828" sldId="420"/>
            <ac:picMk id="4" creationId="{4BDA902A-15F3-933E-7099-E58551BA9514}"/>
          </ac:picMkLst>
        </pc:picChg>
      </pc:sldChg>
      <pc:sldChg chg="modSp mod">
        <pc:chgData name="Singleton, Alexander" userId="eebc576b-daec-4d7c-a7bd-a99093807202" providerId="ADAL" clId="{E8A54634-FF72-44A4-BF1A-42EC28B55B7B}" dt="2022-07-05T06:37:52.352" v="496" actId="113"/>
        <pc:sldMkLst>
          <pc:docMk/>
          <pc:sldMk cId="2222474458" sldId="424"/>
        </pc:sldMkLst>
        <pc:spChg chg="mod">
          <ac:chgData name="Singleton, Alexander" userId="eebc576b-daec-4d7c-a7bd-a99093807202" providerId="ADAL" clId="{E8A54634-FF72-44A4-BF1A-42EC28B55B7B}" dt="2022-07-05T06:37:52.352" v="496" actId="113"/>
          <ac:spMkLst>
            <pc:docMk/>
            <pc:sldMk cId="2222474458" sldId="424"/>
            <ac:spMk id="3" creationId="{5F057F9A-04E9-18B9-E148-97A983E074A0}"/>
          </ac:spMkLst>
        </pc:spChg>
      </pc:sldChg>
      <pc:sldChg chg="modSp mod">
        <pc:chgData name="Singleton, Alexander" userId="eebc576b-daec-4d7c-a7bd-a99093807202" providerId="ADAL" clId="{E8A54634-FF72-44A4-BF1A-42EC28B55B7B}" dt="2022-07-05T06:43:27.388" v="559" actId="20577"/>
        <pc:sldMkLst>
          <pc:docMk/>
          <pc:sldMk cId="3322783527" sldId="425"/>
        </pc:sldMkLst>
        <pc:spChg chg="mod">
          <ac:chgData name="Singleton, Alexander" userId="eebc576b-daec-4d7c-a7bd-a99093807202" providerId="ADAL" clId="{E8A54634-FF72-44A4-BF1A-42EC28B55B7B}" dt="2022-07-05T06:43:27.388" v="559" actId="20577"/>
          <ac:spMkLst>
            <pc:docMk/>
            <pc:sldMk cId="3322783527" sldId="425"/>
            <ac:spMk id="3" creationId="{68BC2D31-F791-FC05-DF63-B4DBC00A572D}"/>
          </ac:spMkLst>
        </pc:spChg>
      </pc:sldChg>
      <pc:sldChg chg="addSp delSp modSp mod modClrScheme chgLayout">
        <pc:chgData name="Singleton, Alexander" userId="eebc576b-daec-4d7c-a7bd-a99093807202" providerId="ADAL" clId="{E8A54634-FF72-44A4-BF1A-42EC28B55B7B}" dt="2022-07-05T08:55:25.407" v="1024" actId="20577"/>
        <pc:sldMkLst>
          <pc:docMk/>
          <pc:sldMk cId="2808088566" sldId="426"/>
        </pc:sldMkLst>
        <pc:spChg chg="add del mod ord">
          <ac:chgData name="Singleton, Alexander" userId="eebc576b-daec-4d7c-a7bd-a99093807202" providerId="ADAL" clId="{E8A54634-FF72-44A4-BF1A-42EC28B55B7B}" dt="2022-07-05T07:33:38.425" v="783" actId="700"/>
          <ac:spMkLst>
            <pc:docMk/>
            <pc:sldMk cId="2808088566" sldId="426"/>
            <ac:spMk id="2" creationId="{8A9A0ACB-959A-1111-6A2E-5140DB2658A7}"/>
          </ac:spMkLst>
        </pc:spChg>
        <pc:spChg chg="del mod ord">
          <ac:chgData name="Singleton, Alexander" userId="eebc576b-daec-4d7c-a7bd-a99093807202" providerId="ADAL" clId="{E8A54634-FF72-44A4-BF1A-42EC28B55B7B}" dt="2022-07-05T07:31:52.949" v="780" actId="700"/>
          <ac:spMkLst>
            <pc:docMk/>
            <pc:sldMk cId="2808088566" sldId="426"/>
            <ac:spMk id="4" creationId="{E2FB1E4A-A398-BB86-90F6-A511E2DE3F6D}"/>
          </ac:spMkLst>
        </pc:spChg>
        <pc:spChg chg="del">
          <ac:chgData name="Singleton, Alexander" userId="eebc576b-daec-4d7c-a7bd-a99093807202" providerId="ADAL" clId="{E8A54634-FF72-44A4-BF1A-42EC28B55B7B}" dt="2022-07-05T07:31:52.949" v="780" actId="700"/>
          <ac:spMkLst>
            <pc:docMk/>
            <pc:sldMk cId="2808088566" sldId="426"/>
            <ac:spMk id="5" creationId="{B8D95CCD-2651-FE9F-E9A3-6C4F55DC90C6}"/>
          </ac:spMkLst>
        </pc:spChg>
        <pc:spChg chg="add mod ord">
          <ac:chgData name="Singleton, Alexander" userId="eebc576b-daec-4d7c-a7bd-a99093807202" providerId="ADAL" clId="{E8A54634-FF72-44A4-BF1A-42EC28B55B7B}" dt="2022-07-05T08:54:11.323" v="901" actId="20577"/>
          <ac:spMkLst>
            <pc:docMk/>
            <pc:sldMk cId="2808088566" sldId="426"/>
            <ac:spMk id="7" creationId="{454AAAFA-3DE3-F93D-9CA5-EE08AB7A1B35}"/>
          </ac:spMkLst>
        </pc:spChg>
        <pc:spChg chg="add mod ord">
          <ac:chgData name="Singleton, Alexander" userId="eebc576b-daec-4d7c-a7bd-a99093807202" providerId="ADAL" clId="{E8A54634-FF72-44A4-BF1A-42EC28B55B7B}" dt="2022-07-05T08:55:25.407" v="1024" actId="20577"/>
          <ac:spMkLst>
            <pc:docMk/>
            <pc:sldMk cId="2808088566" sldId="426"/>
            <ac:spMk id="8" creationId="{F718BC77-D39A-1020-9B77-E525BFA1932A}"/>
          </ac:spMkLst>
        </pc:spChg>
        <pc:picChg chg="add mod">
          <ac:chgData name="Singleton, Alexander" userId="eebc576b-daec-4d7c-a7bd-a99093807202" providerId="ADAL" clId="{E8A54634-FF72-44A4-BF1A-42EC28B55B7B}" dt="2022-07-05T07:35:05.127" v="864" actId="1076"/>
          <ac:picMkLst>
            <pc:docMk/>
            <pc:sldMk cId="2808088566" sldId="426"/>
            <ac:picMk id="6" creationId="{20F518BE-36C7-C00F-A621-2DC1A055E312}"/>
          </ac:picMkLst>
        </pc:picChg>
        <pc:picChg chg="add mod modCrop">
          <ac:chgData name="Singleton, Alexander" userId="eebc576b-daec-4d7c-a7bd-a99093807202" providerId="ADAL" clId="{E8A54634-FF72-44A4-BF1A-42EC28B55B7B}" dt="2022-07-05T08:53:02.829" v="870" actId="14100"/>
          <ac:picMkLst>
            <pc:docMk/>
            <pc:sldMk cId="2808088566" sldId="426"/>
            <ac:picMk id="10" creationId="{6034A913-7F36-B890-5DF1-FE94977E71C6}"/>
          </ac:picMkLst>
        </pc:picChg>
        <pc:picChg chg="add mod">
          <ac:chgData name="Singleton, Alexander" userId="eebc576b-daec-4d7c-a7bd-a99093807202" providerId="ADAL" clId="{E8A54634-FF72-44A4-BF1A-42EC28B55B7B}" dt="2022-07-05T08:53:54.346" v="887" actId="1076"/>
          <ac:picMkLst>
            <pc:docMk/>
            <pc:sldMk cId="2808088566" sldId="426"/>
            <ac:picMk id="12" creationId="{86FEFF16-C1E3-32EC-9423-364C71ED6ABF}"/>
          </ac:picMkLst>
        </pc:picChg>
        <pc:picChg chg="add mod">
          <ac:chgData name="Singleton, Alexander" userId="eebc576b-daec-4d7c-a7bd-a99093807202" providerId="ADAL" clId="{E8A54634-FF72-44A4-BF1A-42EC28B55B7B}" dt="2022-07-05T07:35:07.528" v="865" actId="1076"/>
          <ac:picMkLst>
            <pc:docMk/>
            <pc:sldMk cId="2808088566" sldId="426"/>
            <ac:picMk id="2050" creationId="{6D0079CA-5F20-12AB-7B8B-27D2020476F0}"/>
          </ac:picMkLst>
        </pc:picChg>
      </pc:sldChg>
      <pc:sldChg chg="addSp delSp modSp new mod modClrScheme chgLayout">
        <pc:chgData name="Singleton, Alexander" userId="eebc576b-daec-4d7c-a7bd-a99093807202" providerId="ADAL" clId="{E8A54634-FF72-44A4-BF1A-42EC28B55B7B}" dt="2022-07-05T07:00:23.373" v="731" actId="1076"/>
        <pc:sldMkLst>
          <pc:docMk/>
          <pc:sldMk cId="2058974314" sldId="427"/>
        </pc:sldMkLst>
        <pc:spChg chg="del">
          <ac:chgData name="Singleton, Alexander" userId="eebc576b-daec-4d7c-a7bd-a99093807202" providerId="ADAL" clId="{E8A54634-FF72-44A4-BF1A-42EC28B55B7B}" dt="2022-07-05T06:48:33.297" v="583" actId="700"/>
          <ac:spMkLst>
            <pc:docMk/>
            <pc:sldMk cId="2058974314" sldId="427"/>
            <ac:spMk id="2" creationId="{E89AB8DF-C668-1FAF-0829-C913745AEFA4}"/>
          </ac:spMkLst>
        </pc:spChg>
        <pc:spChg chg="del mod ord">
          <ac:chgData name="Singleton, Alexander" userId="eebc576b-daec-4d7c-a7bd-a99093807202" providerId="ADAL" clId="{E8A54634-FF72-44A4-BF1A-42EC28B55B7B}" dt="2022-07-05T06:48:33.297" v="583" actId="700"/>
          <ac:spMkLst>
            <pc:docMk/>
            <pc:sldMk cId="2058974314" sldId="427"/>
            <ac:spMk id="3" creationId="{ECF344A2-1B7D-5AE4-1EEA-2673C76D5854}"/>
          </ac:spMkLst>
        </pc:spChg>
        <pc:spChg chg="add mod ord">
          <ac:chgData name="Singleton, Alexander" userId="eebc576b-daec-4d7c-a7bd-a99093807202" providerId="ADAL" clId="{E8A54634-FF72-44A4-BF1A-42EC28B55B7B}" dt="2022-07-05T06:50:11.227" v="692" actId="20577"/>
          <ac:spMkLst>
            <pc:docMk/>
            <pc:sldMk cId="2058974314" sldId="427"/>
            <ac:spMk id="4" creationId="{8745AD25-FF78-C77A-993F-EEB208DA4AA8}"/>
          </ac:spMkLst>
        </pc:spChg>
        <pc:spChg chg="add mod ord">
          <ac:chgData name="Singleton, Alexander" userId="eebc576b-daec-4d7c-a7bd-a99093807202" providerId="ADAL" clId="{E8A54634-FF72-44A4-BF1A-42EC28B55B7B}" dt="2022-07-05T06:56:15.867" v="728" actId="20577"/>
          <ac:spMkLst>
            <pc:docMk/>
            <pc:sldMk cId="2058974314" sldId="427"/>
            <ac:spMk id="5" creationId="{7E7FD88E-508C-2FE0-ECBF-50BEE594A6E0}"/>
          </ac:spMkLst>
        </pc:spChg>
        <pc:graphicFrameChg chg="add del mod">
          <ac:chgData name="Singleton, Alexander" userId="eebc576b-daec-4d7c-a7bd-a99093807202" providerId="ADAL" clId="{E8A54634-FF72-44A4-BF1A-42EC28B55B7B}" dt="2022-07-05T06:54:08.742" v="697" actId="478"/>
          <ac:graphicFrameMkLst>
            <pc:docMk/>
            <pc:sldMk cId="2058974314" sldId="427"/>
            <ac:graphicFrameMk id="8" creationId="{CB343DA8-1616-2824-C047-9031D85401B2}"/>
          </ac:graphicFrameMkLst>
        </pc:graphicFrameChg>
        <pc:picChg chg="add del mod">
          <ac:chgData name="Singleton, Alexander" userId="eebc576b-daec-4d7c-a7bd-a99093807202" providerId="ADAL" clId="{E8A54634-FF72-44A4-BF1A-42EC28B55B7B}" dt="2022-07-05T06:53:40.075" v="695" actId="478"/>
          <ac:picMkLst>
            <pc:docMk/>
            <pc:sldMk cId="2058974314" sldId="427"/>
            <ac:picMk id="7" creationId="{DF82FE23-9653-8BE5-F5BA-56948FAA46E4}"/>
          </ac:picMkLst>
        </pc:picChg>
        <pc:picChg chg="add mod">
          <ac:chgData name="Singleton, Alexander" userId="eebc576b-daec-4d7c-a7bd-a99093807202" providerId="ADAL" clId="{E8A54634-FF72-44A4-BF1A-42EC28B55B7B}" dt="2022-07-05T07:00:23.373" v="731" actId="1076"/>
          <ac:picMkLst>
            <pc:docMk/>
            <pc:sldMk cId="2058974314" sldId="427"/>
            <ac:picMk id="10" creationId="{6EF13A76-98B3-6186-9C51-049B9D50387F}"/>
          </ac:picMkLst>
        </pc:picChg>
      </pc:sldChg>
      <pc:sldChg chg="addSp delSp modSp new mod modClrScheme chgLayout">
        <pc:chgData name="Singleton, Alexander" userId="eebc576b-daec-4d7c-a7bd-a99093807202" providerId="ADAL" clId="{E8A54634-FF72-44A4-BF1A-42EC28B55B7B}" dt="2022-07-05T09:21:52.098" v="1092" actId="1076"/>
        <pc:sldMkLst>
          <pc:docMk/>
          <pc:sldMk cId="3675067561" sldId="428"/>
        </pc:sldMkLst>
        <pc:spChg chg="del mod ord">
          <ac:chgData name="Singleton, Alexander" userId="eebc576b-daec-4d7c-a7bd-a99093807202" providerId="ADAL" clId="{E8A54634-FF72-44A4-BF1A-42EC28B55B7B}" dt="2022-07-05T08:57:55.827" v="1031" actId="700"/>
          <ac:spMkLst>
            <pc:docMk/>
            <pc:sldMk cId="3675067561" sldId="428"/>
            <ac:spMk id="2" creationId="{F5B6815F-9C4F-17C2-9D5C-590924C6DC4A}"/>
          </ac:spMkLst>
        </pc:spChg>
        <pc:spChg chg="del">
          <ac:chgData name="Singleton, Alexander" userId="eebc576b-daec-4d7c-a7bd-a99093807202" providerId="ADAL" clId="{E8A54634-FF72-44A4-BF1A-42EC28B55B7B}" dt="2022-07-05T08:57:55.827" v="1031" actId="700"/>
          <ac:spMkLst>
            <pc:docMk/>
            <pc:sldMk cId="3675067561" sldId="428"/>
            <ac:spMk id="3" creationId="{3E8B83BA-E3AD-2FF2-43F5-20CE428E3E98}"/>
          </ac:spMkLst>
        </pc:spChg>
        <pc:spChg chg="add mod ord">
          <ac:chgData name="Singleton, Alexander" userId="eebc576b-daec-4d7c-a7bd-a99093807202" providerId="ADAL" clId="{E8A54634-FF72-44A4-BF1A-42EC28B55B7B}" dt="2022-07-05T08:58:01.093" v="1032"/>
          <ac:spMkLst>
            <pc:docMk/>
            <pc:sldMk cId="3675067561" sldId="428"/>
            <ac:spMk id="4" creationId="{28034081-D331-11CF-0780-7AF968D309B9}"/>
          </ac:spMkLst>
        </pc:spChg>
        <pc:picChg chg="add mod">
          <ac:chgData name="Singleton, Alexander" userId="eebc576b-daec-4d7c-a7bd-a99093807202" providerId="ADAL" clId="{E8A54634-FF72-44A4-BF1A-42EC28B55B7B}" dt="2022-07-05T09:21:52.098" v="1092" actId="1076"/>
          <ac:picMkLst>
            <pc:docMk/>
            <pc:sldMk cId="3675067561" sldId="428"/>
            <ac:picMk id="6" creationId="{A2594D7C-20F0-4D6A-E42A-D7BCD1F41B5B}"/>
          </ac:picMkLst>
        </pc:picChg>
        <pc:picChg chg="add del mod">
          <ac:chgData name="Singleton, Alexander" userId="eebc576b-daec-4d7c-a7bd-a99093807202" providerId="ADAL" clId="{E8A54634-FF72-44A4-BF1A-42EC28B55B7B}" dt="2022-07-05T09:09:14.700" v="1057" actId="21"/>
          <ac:picMkLst>
            <pc:docMk/>
            <pc:sldMk cId="3675067561" sldId="428"/>
            <ac:picMk id="8" creationId="{1DE9CE4B-CE89-DF89-954E-209A52F29FAB}"/>
          </ac:picMkLst>
        </pc:picChg>
        <pc:picChg chg="add del mod">
          <ac:chgData name="Singleton, Alexander" userId="eebc576b-daec-4d7c-a7bd-a99093807202" providerId="ADAL" clId="{E8A54634-FF72-44A4-BF1A-42EC28B55B7B}" dt="2022-07-05T09:09:14.700" v="1057" actId="21"/>
          <ac:picMkLst>
            <pc:docMk/>
            <pc:sldMk cId="3675067561" sldId="428"/>
            <ac:picMk id="10" creationId="{44F168A6-6BF3-4C3A-03FA-C0D78038407D}"/>
          </ac:picMkLst>
        </pc:picChg>
        <pc:picChg chg="add del mod">
          <ac:chgData name="Singleton, Alexander" userId="eebc576b-daec-4d7c-a7bd-a99093807202" providerId="ADAL" clId="{E8A54634-FF72-44A4-BF1A-42EC28B55B7B}" dt="2022-07-05T09:09:14.700" v="1057" actId="21"/>
          <ac:picMkLst>
            <pc:docMk/>
            <pc:sldMk cId="3675067561" sldId="428"/>
            <ac:picMk id="12" creationId="{3E66C4F4-0F53-5BF7-A87C-80374DBC2816}"/>
          </ac:picMkLst>
        </pc:picChg>
        <pc:picChg chg="add del mod">
          <ac:chgData name="Singleton, Alexander" userId="eebc576b-daec-4d7c-a7bd-a99093807202" providerId="ADAL" clId="{E8A54634-FF72-44A4-BF1A-42EC28B55B7B}" dt="2022-07-05T09:09:14.700" v="1057" actId="21"/>
          <ac:picMkLst>
            <pc:docMk/>
            <pc:sldMk cId="3675067561" sldId="428"/>
            <ac:picMk id="14" creationId="{A628B2DC-C66F-CF41-E368-F5C0BF3F0D7A}"/>
          </ac:picMkLst>
        </pc:picChg>
        <pc:picChg chg="add del mod">
          <ac:chgData name="Singleton, Alexander" userId="eebc576b-daec-4d7c-a7bd-a99093807202" providerId="ADAL" clId="{E8A54634-FF72-44A4-BF1A-42EC28B55B7B}" dt="2022-07-05T09:09:14.700" v="1057" actId="21"/>
          <ac:picMkLst>
            <pc:docMk/>
            <pc:sldMk cId="3675067561" sldId="428"/>
            <ac:picMk id="16" creationId="{CA4D2994-CAD6-D187-79EF-3C0AAFAAAF13}"/>
          </ac:picMkLst>
        </pc:picChg>
        <pc:picChg chg="add del mod">
          <ac:chgData name="Singleton, Alexander" userId="eebc576b-daec-4d7c-a7bd-a99093807202" providerId="ADAL" clId="{E8A54634-FF72-44A4-BF1A-42EC28B55B7B}" dt="2022-07-05T09:10:09.643" v="1070" actId="478"/>
          <ac:picMkLst>
            <pc:docMk/>
            <pc:sldMk cId="3675067561" sldId="428"/>
            <ac:picMk id="17" creationId="{EA69D7D1-5AE3-0939-2859-81E275E01CD8}"/>
          </ac:picMkLst>
        </pc:picChg>
        <pc:picChg chg="add mod">
          <ac:chgData name="Singleton, Alexander" userId="eebc576b-daec-4d7c-a7bd-a99093807202" providerId="ADAL" clId="{E8A54634-FF72-44A4-BF1A-42EC28B55B7B}" dt="2022-07-05T09:14:22.857" v="1083" actId="1076"/>
          <ac:picMkLst>
            <pc:docMk/>
            <pc:sldMk cId="3675067561" sldId="428"/>
            <ac:picMk id="18" creationId="{3F6159C6-DBF5-89A1-B796-EDDB3B41313C}"/>
          </ac:picMkLst>
        </pc:picChg>
        <pc:picChg chg="add mod">
          <ac:chgData name="Singleton, Alexander" userId="eebc576b-daec-4d7c-a7bd-a99093807202" providerId="ADAL" clId="{E8A54634-FF72-44A4-BF1A-42EC28B55B7B}" dt="2022-07-05T09:14:18.433" v="1081" actId="1076"/>
          <ac:picMkLst>
            <pc:docMk/>
            <pc:sldMk cId="3675067561" sldId="428"/>
            <ac:picMk id="19" creationId="{3F199707-C912-8AA4-EF3D-588E8788AE35}"/>
          </ac:picMkLst>
        </pc:picChg>
        <pc:picChg chg="add mod">
          <ac:chgData name="Singleton, Alexander" userId="eebc576b-daec-4d7c-a7bd-a99093807202" providerId="ADAL" clId="{E8A54634-FF72-44A4-BF1A-42EC28B55B7B}" dt="2022-07-05T09:14:21.337" v="1082" actId="1076"/>
          <ac:picMkLst>
            <pc:docMk/>
            <pc:sldMk cId="3675067561" sldId="428"/>
            <ac:picMk id="20" creationId="{1FCEBD55-BE8D-30B4-DF7E-6AF7EFAF23BC}"/>
          </ac:picMkLst>
        </pc:picChg>
        <pc:picChg chg="add mod">
          <ac:chgData name="Singleton, Alexander" userId="eebc576b-daec-4d7c-a7bd-a99093807202" providerId="ADAL" clId="{E8A54634-FF72-44A4-BF1A-42EC28B55B7B}" dt="2022-07-05T09:21:36.414" v="1089" actId="1076"/>
          <ac:picMkLst>
            <pc:docMk/>
            <pc:sldMk cId="3675067561" sldId="428"/>
            <ac:picMk id="3074" creationId="{3610DD9F-82AD-306D-C618-22C9E8D89BAC}"/>
          </ac:picMkLst>
        </pc:picChg>
      </pc:sldChg>
      <pc:sldChg chg="addSp delSp modSp new add del mod">
        <pc:chgData name="Singleton, Alexander" userId="eebc576b-daec-4d7c-a7bd-a99093807202" providerId="ADAL" clId="{E8A54634-FF72-44A4-BF1A-42EC28B55B7B}" dt="2022-07-05T13:21:40.076" v="2072" actId="47"/>
        <pc:sldMkLst>
          <pc:docMk/>
          <pc:sldMk cId="4166686864" sldId="429"/>
        </pc:sldMkLst>
        <pc:spChg chg="del">
          <ac:chgData name="Singleton, Alexander" userId="eebc576b-daec-4d7c-a7bd-a99093807202" providerId="ADAL" clId="{E8A54634-FF72-44A4-BF1A-42EC28B55B7B}" dt="2022-07-05T09:09:21.291" v="1059" actId="478"/>
          <ac:spMkLst>
            <pc:docMk/>
            <pc:sldMk cId="4166686864" sldId="429"/>
            <ac:spMk id="2" creationId="{627C92AE-0765-D8B7-759E-D5368C0912D9}"/>
          </ac:spMkLst>
        </pc:spChg>
        <pc:picChg chg="add del mod">
          <ac:chgData name="Singleton, Alexander" userId="eebc576b-daec-4d7c-a7bd-a99093807202" providerId="ADAL" clId="{E8A54634-FF72-44A4-BF1A-42EC28B55B7B}" dt="2022-07-05T09:09:28.019" v="1062" actId="478"/>
          <ac:picMkLst>
            <pc:docMk/>
            <pc:sldMk cId="4166686864" sldId="429"/>
            <ac:picMk id="3" creationId="{3108A455-7EFF-8A9F-ABBB-414D5DC26A78}"/>
          </ac:picMkLst>
        </pc:picChg>
        <pc:picChg chg="add del mod">
          <ac:chgData name="Singleton, Alexander" userId="eebc576b-daec-4d7c-a7bd-a99093807202" providerId="ADAL" clId="{E8A54634-FF72-44A4-BF1A-42EC28B55B7B}" dt="2022-07-05T09:10:01.298" v="1067" actId="21"/>
          <ac:picMkLst>
            <pc:docMk/>
            <pc:sldMk cId="4166686864" sldId="429"/>
            <ac:picMk id="4" creationId="{6B09C626-323B-36C9-BF58-0AE656A060E7}"/>
          </ac:picMkLst>
        </pc:picChg>
        <pc:picChg chg="add del mod">
          <ac:chgData name="Singleton, Alexander" userId="eebc576b-daec-4d7c-a7bd-a99093807202" providerId="ADAL" clId="{E8A54634-FF72-44A4-BF1A-42EC28B55B7B}" dt="2022-07-05T09:10:01.298" v="1067" actId="21"/>
          <ac:picMkLst>
            <pc:docMk/>
            <pc:sldMk cId="4166686864" sldId="429"/>
            <ac:picMk id="5" creationId="{32ADF3F0-75C8-8547-A2B0-6C39D54C27E6}"/>
          </ac:picMkLst>
        </pc:picChg>
        <pc:picChg chg="add del mod">
          <ac:chgData name="Singleton, Alexander" userId="eebc576b-daec-4d7c-a7bd-a99093807202" providerId="ADAL" clId="{E8A54634-FF72-44A4-BF1A-42EC28B55B7B}" dt="2022-07-05T09:10:01.298" v="1067" actId="21"/>
          <ac:picMkLst>
            <pc:docMk/>
            <pc:sldMk cId="4166686864" sldId="429"/>
            <ac:picMk id="6" creationId="{76B78BFF-A72F-E1FE-E435-AB14E533B724}"/>
          </ac:picMkLst>
        </pc:picChg>
        <pc:picChg chg="add del mod">
          <ac:chgData name="Singleton, Alexander" userId="eebc576b-daec-4d7c-a7bd-a99093807202" providerId="ADAL" clId="{E8A54634-FF72-44A4-BF1A-42EC28B55B7B}" dt="2022-07-05T09:10:01.298" v="1067" actId="21"/>
          <ac:picMkLst>
            <pc:docMk/>
            <pc:sldMk cId="4166686864" sldId="429"/>
            <ac:picMk id="7" creationId="{1765FA3C-B9BC-9FEE-1E35-3AD69CBFB9E0}"/>
          </ac:picMkLst>
        </pc:picChg>
      </pc:sldChg>
      <pc:sldChg chg="modSp add mod chgLayout">
        <pc:chgData name="Singleton, Alexander" userId="eebc576b-daec-4d7c-a7bd-a99093807202" providerId="ADAL" clId="{E8A54634-FF72-44A4-BF1A-42EC28B55B7B}" dt="2022-07-05T09:38:18.816" v="1307" actId="700"/>
        <pc:sldMkLst>
          <pc:docMk/>
          <pc:sldMk cId="4126718605" sldId="430"/>
        </pc:sldMkLst>
        <pc:spChg chg="mod ord">
          <ac:chgData name="Singleton, Alexander" userId="eebc576b-daec-4d7c-a7bd-a99093807202" providerId="ADAL" clId="{E8A54634-FF72-44A4-BF1A-42EC28B55B7B}" dt="2022-07-05T09:38:18.816" v="1307" actId="700"/>
          <ac:spMkLst>
            <pc:docMk/>
            <pc:sldMk cId="4126718605" sldId="430"/>
            <ac:spMk id="2" creationId="{7E5A094F-78E0-5B71-C8CB-AFE8BA8038A1}"/>
          </ac:spMkLst>
        </pc:spChg>
        <pc:spChg chg="mod ord">
          <ac:chgData name="Singleton, Alexander" userId="eebc576b-daec-4d7c-a7bd-a99093807202" providerId="ADAL" clId="{E8A54634-FF72-44A4-BF1A-42EC28B55B7B}" dt="2022-07-05T09:38:18.816" v="1307" actId="700"/>
          <ac:spMkLst>
            <pc:docMk/>
            <pc:sldMk cId="4126718605" sldId="430"/>
            <ac:spMk id="3" creationId="{68BC2D31-F791-FC05-DF63-B4DBC00A572D}"/>
          </ac:spMkLst>
        </pc:spChg>
      </pc:sldChg>
      <pc:sldChg chg="addSp delSp modSp new mod modClrScheme chgLayout">
        <pc:chgData name="Singleton, Alexander" userId="eebc576b-daec-4d7c-a7bd-a99093807202" providerId="ADAL" clId="{E8A54634-FF72-44A4-BF1A-42EC28B55B7B}" dt="2022-07-07T07:04:54.254" v="2604" actId="20577"/>
        <pc:sldMkLst>
          <pc:docMk/>
          <pc:sldMk cId="2292608659" sldId="431"/>
        </pc:sldMkLst>
        <pc:spChg chg="del">
          <ac:chgData name="Singleton, Alexander" userId="eebc576b-daec-4d7c-a7bd-a99093807202" providerId="ADAL" clId="{E8A54634-FF72-44A4-BF1A-42EC28B55B7B}" dt="2022-07-05T09:48:25.669" v="1344" actId="700"/>
          <ac:spMkLst>
            <pc:docMk/>
            <pc:sldMk cId="2292608659" sldId="431"/>
            <ac:spMk id="2" creationId="{70D630FD-3A8C-00DC-6788-034807440F17}"/>
          </ac:spMkLst>
        </pc:spChg>
        <pc:spChg chg="del mod ord">
          <ac:chgData name="Singleton, Alexander" userId="eebc576b-daec-4d7c-a7bd-a99093807202" providerId="ADAL" clId="{E8A54634-FF72-44A4-BF1A-42EC28B55B7B}" dt="2022-07-05T09:48:25.669" v="1344" actId="700"/>
          <ac:spMkLst>
            <pc:docMk/>
            <pc:sldMk cId="2292608659" sldId="431"/>
            <ac:spMk id="3" creationId="{BC38C122-2F97-0E0D-18D8-E07A2990DF66}"/>
          </ac:spMkLst>
        </pc:spChg>
        <pc:spChg chg="add mod ord">
          <ac:chgData name="Singleton, Alexander" userId="eebc576b-daec-4d7c-a7bd-a99093807202" providerId="ADAL" clId="{E8A54634-FF72-44A4-BF1A-42EC28B55B7B}" dt="2022-07-05T10:55:31.162" v="1384" actId="700"/>
          <ac:spMkLst>
            <pc:docMk/>
            <pc:sldMk cId="2292608659" sldId="431"/>
            <ac:spMk id="4" creationId="{F177343F-439E-5B50-B61F-59F89C6D1778}"/>
          </ac:spMkLst>
        </pc:spChg>
        <pc:spChg chg="add mod ord">
          <ac:chgData name="Singleton, Alexander" userId="eebc576b-daec-4d7c-a7bd-a99093807202" providerId="ADAL" clId="{E8A54634-FF72-44A4-BF1A-42EC28B55B7B}" dt="2022-07-07T07:04:54.254" v="2604" actId="20577"/>
          <ac:spMkLst>
            <pc:docMk/>
            <pc:sldMk cId="2292608659" sldId="431"/>
            <ac:spMk id="6" creationId="{FC7FBCDB-B7FA-45D7-7B93-A120FC5A6AE7}"/>
          </ac:spMkLst>
        </pc:spChg>
        <pc:spChg chg="add del mod">
          <ac:chgData name="Singleton, Alexander" userId="eebc576b-daec-4d7c-a7bd-a99093807202" providerId="ADAL" clId="{E8A54634-FF72-44A4-BF1A-42EC28B55B7B}" dt="2022-07-05T13:05:30.502" v="1907" actId="478"/>
          <ac:spMkLst>
            <pc:docMk/>
            <pc:sldMk cId="2292608659" sldId="431"/>
            <ac:spMk id="9" creationId="{E94F5C76-C358-974E-1195-ED73CFD2A858}"/>
          </ac:spMkLst>
        </pc:spChg>
        <pc:spChg chg="add del mod">
          <ac:chgData name="Singleton, Alexander" userId="eebc576b-daec-4d7c-a7bd-a99093807202" providerId="ADAL" clId="{E8A54634-FF72-44A4-BF1A-42EC28B55B7B}" dt="2022-07-05T13:05:30.502" v="1907" actId="478"/>
          <ac:spMkLst>
            <pc:docMk/>
            <pc:sldMk cId="2292608659" sldId="431"/>
            <ac:spMk id="10" creationId="{494C2A88-5904-E5C0-216A-6FEA8C0803F0}"/>
          </ac:spMkLst>
        </pc:spChg>
        <pc:spChg chg="add mod">
          <ac:chgData name="Singleton, Alexander" userId="eebc576b-daec-4d7c-a7bd-a99093807202" providerId="ADAL" clId="{E8A54634-FF72-44A4-BF1A-42EC28B55B7B}" dt="2022-07-05T13:19:30.662" v="1977" actId="1076"/>
          <ac:spMkLst>
            <pc:docMk/>
            <pc:sldMk cId="2292608659" sldId="431"/>
            <ac:spMk id="18" creationId="{300AF5CB-18FD-7DAA-0D3E-AA296418FB6D}"/>
          </ac:spMkLst>
        </pc:spChg>
        <pc:graphicFrameChg chg="add mod modGraphic">
          <ac:chgData name="Singleton, Alexander" userId="eebc576b-daec-4d7c-a7bd-a99093807202" providerId="ADAL" clId="{E8A54634-FF72-44A4-BF1A-42EC28B55B7B}" dt="2022-07-05T13:05:42.643" v="1909" actId="1076"/>
          <ac:graphicFrameMkLst>
            <pc:docMk/>
            <pc:sldMk cId="2292608659" sldId="431"/>
            <ac:graphicFrameMk id="5" creationId="{48E461B4-FC8B-A7D2-0D09-1E459960C144}"/>
          </ac:graphicFrameMkLst>
        </pc:graphicFrameChg>
        <pc:picChg chg="add del mod">
          <ac:chgData name="Singleton, Alexander" userId="eebc576b-daec-4d7c-a7bd-a99093807202" providerId="ADAL" clId="{E8A54634-FF72-44A4-BF1A-42EC28B55B7B}" dt="2022-07-05T13:05:25.236" v="1906" actId="478"/>
          <ac:picMkLst>
            <pc:docMk/>
            <pc:sldMk cId="2292608659" sldId="431"/>
            <ac:picMk id="7" creationId="{AF9A593E-21C6-CB30-A53E-DAAFF0D8752B}"/>
          </ac:picMkLst>
        </pc:picChg>
        <pc:picChg chg="add del mod">
          <ac:chgData name="Singleton, Alexander" userId="eebc576b-daec-4d7c-a7bd-a99093807202" providerId="ADAL" clId="{E8A54634-FF72-44A4-BF1A-42EC28B55B7B}" dt="2022-07-05T13:05:32.265" v="1908" actId="478"/>
          <ac:picMkLst>
            <pc:docMk/>
            <pc:sldMk cId="2292608659" sldId="431"/>
            <ac:picMk id="8" creationId="{CAE6F044-FF1E-E2A6-AA7E-6DC8141257D5}"/>
          </ac:picMkLst>
        </pc:picChg>
        <pc:picChg chg="add del mod">
          <ac:chgData name="Singleton, Alexander" userId="eebc576b-daec-4d7c-a7bd-a99093807202" providerId="ADAL" clId="{E8A54634-FF72-44A4-BF1A-42EC28B55B7B}" dt="2022-07-05T13:19:05.417" v="1971" actId="478"/>
          <ac:picMkLst>
            <pc:docMk/>
            <pc:sldMk cId="2292608659" sldId="431"/>
            <ac:picMk id="12" creationId="{EE17F25A-238F-C38E-C03B-3FF04F6DCFF7}"/>
          </ac:picMkLst>
        </pc:picChg>
        <pc:picChg chg="add mod">
          <ac:chgData name="Singleton, Alexander" userId="eebc576b-daec-4d7c-a7bd-a99093807202" providerId="ADAL" clId="{E8A54634-FF72-44A4-BF1A-42EC28B55B7B}" dt="2022-07-05T11:09:26.730" v="1591" actId="1076"/>
          <ac:picMkLst>
            <pc:docMk/>
            <pc:sldMk cId="2292608659" sldId="431"/>
            <ac:picMk id="14" creationId="{8A8547F2-F1A6-9111-2FF5-A1C7413EEE5F}"/>
          </ac:picMkLst>
        </pc:picChg>
        <pc:picChg chg="add del mod">
          <ac:chgData name="Singleton, Alexander" userId="eebc576b-daec-4d7c-a7bd-a99093807202" providerId="ADAL" clId="{E8A54634-FF72-44A4-BF1A-42EC28B55B7B}" dt="2022-07-05T13:18:49.263" v="1969" actId="478"/>
          <ac:picMkLst>
            <pc:docMk/>
            <pc:sldMk cId="2292608659" sldId="431"/>
            <ac:picMk id="16" creationId="{E6290FE0-8581-5306-E8AE-812043C82EE7}"/>
          </ac:picMkLst>
        </pc:picChg>
      </pc:sldChg>
      <pc:sldChg chg="modSp new del mod">
        <pc:chgData name="Singleton, Alexander" userId="eebc576b-daec-4d7c-a7bd-a99093807202" providerId="ADAL" clId="{E8A54634-FF72-44A4-BF1A-42EC28B55B7B}" dt="2022-07-05T09:41:04.801" v="1337" actId="680"/>
        <pc:sldMkLst>
          <pc:docMk/>
          <pc:sldMk cId="2578424214" sldId="431"/>
        </pc:sldMkLst>
        <pc:spChg chg="mod">
          <ac:chgData name="Singleton, Alexander" userId="eebc576b-daec-4d7c-a7bd-a99093807202" providerId="ADAL" clId="{E8A54634-FF72-44A4-BF1A-42EC28B55B7B}" dt="2022-07-05T09:41:04.407" v="1336" actId="20577"/>
          <ac:spMkLst>
            <pc:docMk/>
            <pc:sldMk cId="2578424214" sldId="431"/>
            <ac:spMk id="2" creationId="{03F005C6-1917-AA3E-F956-A6A35FB2469E}"/>
          </ac:spMkLst>
        </pc:spChg>
      </pc:sldChg>
      <pc:sldChg chg="addSp delSp modSp new mod">
        <pc:chgData name="Singleton, Alexander" userId="eebc576b-daec-4d7c-a7bd-a99093807202" providerId="ADAL" clId="{E8A54634-FF72-44A4-BF1A-42EC28B55B7B}" dt="2022-07-05T13:02:20.359" v="1886" actId="20577"/>
        <pc:sldMkLst>
          <pc:docMk/>
          <pc:sldMk cId="928794675" sldId="432"/>
        </pc:sldMkLst>
        <pc:spChg chg="mod">
          <ac:chgData name="Singleton, Alexander" userId="eebc576b-daec-4d7c-a7bd-a99093807202" providerId="ADAL" clId="{E8A54634-FF72-44A4-BF1A-42EC28B55B7B}" dt="2022-07-05T13:02:20.359" v="1886" actId="20577"/>
          <ac:spMkLst>
            <pc:docMk/>
            <pc:sldMk cId="928794675" sldId="432"/>
            <ac:spMk id="2" creationId="{E0BEA861-5696-4196-08F4-013ED23F5E39}"/>
          </ac:spMkLst>
        </pc:spChg>
        <pc:spChg chg="del">
          <ac:chgData name="Singleton, Alexander" userId="eebc576b-daec-4d7c-a7bd-a99093807202" providerId="ADAL" clId="{E8A54634-FF72-44A4-BF1A-42EC28B55B7B}" dt="2022-07-05T12:28:00.590" v="1619" actId="478"/>
          <ac:spMkLst>
            <pc:docMk/>
            <pc:sldMk cId="928794675" sldId="432"/>
            <ac:spMk id="3" creationId="{C983F830-CE29-B178-5E14-A2182FC0C3AC}"/>
          </ac:spMkLst>
        </pc:spChg>
        <pc:spChg chg="add mod">
          <ac:chgData name="Singleton, Alexander" userId="eebc576b-daec-4d7c-a7bd-a99093807202" providerId="ADAL" clId="{E8A54634-FF72-44A4-BF1A-42EC28B55B7B}" dt="2022-07-05T12:31:39.160" v="1658" actId="1076"/>
          <ac:spMkLst>
            <pc:docMk/>
            <pc:sldMk cId="928794675" sldId="432"/>
            <ac:spMk id="11" creationId="{C474596C-D791-0269-D671-0D4DB9BE6331}"/>
          </ac:spMkLst>
        </pc:spChg>
        <pc:picChg chg="add del mod">
          <ac:chgData name="Singleton, Alexander" userId="eebc576b-daec-4d7c-a7bd-a99093807202" providerId="ADAL" clId="{E8A54634-FF72-44A4-BF1A-42EC28B55B7B}" dt="2022-07-05T12:30:08.545" v="1643" actId="478"/>
          <ac:picMkLst>
            <pc:docMk/>
            <pc:sldMk cId="928794675" sldId="432"/>
            <ac:picMk id="5" creationId="{61B4E80F-6081-3174-1277-87261DFDE198}"/>
          </ac:picMkLst>
        </pc:picChg>
        <pc:picChg chg="add mod">
          <ac:chgData name="Singleton, Alexander" userId="eebc576b-daec-4d7c-a7bd-a99093807202" providerId="ADAL" clId="{E8A54634-FF72-44A4-BF1A-42EC28B55B7B}" dt="2022-07-05T12:30:14.193" v="1646" actId="1076"/>
          <ac:picMkLst>
            <pc:docMk/>
            <pc:sldMk cId="928794675" sldId="432"/>
            <ac:picMk id="7" creationId="{9C4B0F7F-7CCD-A70A-BA6F-6D1FBA07C10D}"/>
          </ac:picMkLst>
        </pc:picChg>
        <pc:picChg chg="add mod">
          <ac:chgData name="Singleton, Alexander" userId="eebc576b-daec-4d7c-a7bd-a99093807202" providerId="ADAL" clId="{E8A54634-FF72-44A4-BF1A-42EC28B55B7B}" dt="2022-07-05T12:31:06.289" v="1651" actId="1076"/>
          <ac:picMkLst>
            <pc:docMk/>
            <pc:sldMk cId="928794675" sldId="432"/>
            <ac:picMk id="9" creationId="{41FABAF1-1B6A-89D5-A080-36A5CFB6374B}"/>
          </ac:picMkLst>
        </pc:picChg>
        <pc:picChg chg="add mod">
          <ac:chgData name="Singleton, Alexander" userId="eebc576b-daec-4d7c-a7bd-a99093807202" providerId="ADAL" clId="{E8A54634-FF72-44A4-BF1A-42EC28B55B7B}" dt="2022-07-05T12:32:17.807" v="1660" actId="1076"/>
          <ac:picMkLst>
            <pc:docMk/>
            <pc:sldMk cId="928794675" sldId="432"/>
            <ac:picMk id="12" creationId="{375AE3F4-0A17-CC71-5E9E-E2380B5C0382}"/>
          </ac:picMkLst>
        </pc:picChg>
      </pc:sldChg>
      <pc:sldChg chg="addSp delSp modSp new mod">
        <pc:chgData name="Singleton, Alexander" userId="eebc576b-daec-4d7c-a7bd-a99093807202" providerId="ADAL" clId="{E8A54634-FF72-44A4-BF1A-42EC28B55B7B}" dt="2022-07-05T13:02:26.178" v="1905" actId="20577"/>
        <pc:sldMkLst>
          <pc:docMk/>
          <pc:sldMk cId="1569309450" sldId="433"/>
        </pc:sldMkLst>
        <pc:spChg chg="mod">
          <ac:chgData name="Singleton, Alexander" userId="eebc576b-daec-4d7c-a7bd-a99093807202" providerId="ADAL" clId="{E8A54634-FF72-44A4-BF1A-42EC28B55B7B}" dt="2022-07-05T13:02:26.178" v="1905" actId="20577"/>
          <ac:spMkLst>
            <pc:docMk/>
            <pc:sldMk cId="1569309450" sldId="433"/>
            <ac:spMk id="2" creationId="{46602F10-A723-D656-08CA-4FA341F32EEC}"/>
          </ac:spMkLst>
        </pc:spChg>
        <pc:spChg chg="mod">
          <ac:chgData name="Singleton, Alexander" userId="eebc576b-daec-4d7c-a7bd-a99093807202" providerId="ADAL" clId="{E8A54634-FF72-44A4-BF1A-42EC28B55B7B}" dt="2022-07-05T12:59:43.355" v="1857" actId="20577"/>
          <ac:spMkLst>
            <pc:docMk/>
            <pc:sldMk cId="1569309450" sldId="433"/>
            <ac:spMk id="3" creationId="{296BD023-5853-A3AC-1575-D33795FD24BA}"/>
          </ac:spMkLst>
        </pc:spChg>
        <pc:spChg chg="add del">
          <ac:chgData name="Singleton, Alexander" userId="eebc576b-daec-4d7c-a7bd-a99093807202" providerId="ADAL" clId="{E8A54634-FF72-44A4-BF1A-42EC28B55B7B}" dt="2022-07-05T12:46:21.842" v="1757" actId="22"/>
          <ac:spMkLst>
            <pc:docMk/>
            <pc:sldMk cId="1569309450" sldId="433"/>
            <ac:spMk id="7" creationId="{F675E181-B964-D64C-2987-C9EBDA54D7A1}"/>
          </ac:spMkLst>
        </pc:spChg>
        <pc:spChg chg="add mod">
          <ac:chgData name="Singleton, Alexander" userId="eebc576b-daec-4d7c-a7bd-a99093807202" providerId="ADAL" clId="{E8A54634-FF72-44A4-BF1A-42EC28B55B7B}" dt="2022-07-05T12:59:07.699" v="1827" actId="1076"/>
          <ac:spMkLst>
            <pc:docMk/>
            <pc:sldMk cId="1569309450" sldId="433"/>
            <ac:spMk id="12" creationId="{825848C7-C17C-6B4F-3ECA-9D45151C9AA9}"/>
          </ac:spMkLst>
        </pc:spChg>
        <pc:spChg chg="add mod">
          <ac:chgData name="Singleton, Alexander" userId="eebc576b-daec-4d7c-a7bd-a99093807202" providerId="ADAL" clId="{E8A54634-FF72-44A4-BF1A-42EC28B55B7B}" dt="2022-07-05T12:59:21.140" v="1835" actId="1076"/>
          <ac:spMkLst>
            <pc:docMk/>
            <pc:sldMk cId="1569309450" sldId="433"/>
            <ac:spMk id="13" creationId="{C3984932-E9CA-9C74-2050-B73DCAB6D296}"/>
          </ac:spMkLst>
        </pc:spChg>
        <pc:spChg chg="add mod">
          <ac:chgData name="Singleton, Alexander" userId="eebc576b-daec-4d7c-a7bd-a99093807202" providerId="ADAL" clId="{E8A54634-FF72-44A4-BF1A-42EC28B55B7B}" dt="2022-07-05T12:59:30.660" v="1841" actId="20577"/>
          <ac:spMkLst>
            <pc:docMk/>
            <pc:sldMk cId="1569309450" sldId="433"/>
            <ac:spMk id="14" creationId="{84F35E0B-1B28-16D6-96CC-19F27C233D20}"/>
          </ac:spMkLst>
        </pc:spChg>
        <pc:picChg chg="add mod">
          <ac:chgData name="Singleton, Alexander" userId="eebc576b-daec-4d7c-a7bd-a99093807202" providerId="ADAL" clId="{E8A54634-FF72-44A4-BF1A-42EC28B55B7B}" dt="2022-07-05T12:37:52.280" v="1686" actId="14100"/>
          <ac:picMkLst>
            <pc:docMk/>
            <pc:sldMk cId="1569309450" sldId="433"/>
            <ac:picMk id="5" creationId="{2B55CADE-55C7-581B-4275-90E71646840A}"/>
          </ac:picMkLst>
        </pc:picChg>
        <pc:picChg chg="add mod">
          <ac:chgData name="Singleton, Alexander" userId="eebc576b-daec-4d7c-a7bd-a99093807202" providerId="ADAL" clId="{E8A54634-FF72-44A4-BF1A-42EC28B55B7B}" dt="2022-07-05T12:48:47.579" v="1759" actId="1076"/>
          <ac:picMkLst>
            <pc:docMk/>
            <pc:sldMk cId="1569309450" sldId="433"/>
            <ac:picMk id="9" creationId="{CFFD81ED-CD6A-487F-ADD2-758874D1F1FC}"/>
          </ac:picMkLst>
        </pc:picChg>
        <pc:picChg chg="add mod">
          <ac:chgData name="Singleton, Alexander" userId="eebc576b-daec-4d7c-a7bd-a99093807202" providerId="ADAL" clId="{E8A54634-FF72-44A4-BF1A-42EC28B55B7B}" dt="2022-07-05T12:57:23.684" v="1819" actId="1076"/>
          <ac:picMkLst>
            <pc:docMk/>
            <pc:sldMk cId="1569309450" sldId="433"/>
            <ac:picMk id="5122" creationId="{90872141-E632-8005-6FEC-0733217B0118}"/>
          </ac:picMkLst>
        </pc:picChg>
      </pc:sldChg>
      <pc:sldChg chg="addSp modSp new mod">
        <pc:chgData name="Singleton, Alexander" userId="eebc576b-daec-4d7c-a7bd-a99093807202" providerId="ADAL" clId="{E8A54634-FF72-44A4-BF1A-42EC28B55B7B}" dt="2022-07-05T13:16:16.788" v="1965" actId="20577"/>
        <pc:sldMkLst>
          <pc:docMk/>
          <pc:sldMk cId="3470023968" sldId="434"/>
        </pc:sldMkLst>
        <pc:spChg chg="mod">
          <ac:chgData name="Singleton, Alexander" userId="eebc576b-daec-4d7c-a7bd-a99093807202" providerId="ADAL" clId="{E8A54634-FF72-44A4-BF1A-42EC28B55B7B}" dt="2022-07-05T13:15:27.496" v="1951" actId="20577"/>
          <ac:spMkLst>
            <pc:docMk/>
            <pc:sldMk cId="3470023968" sldId="434"/>
            <ac:spMk id="2" creationId="{91A94964-8EF7-4048-5D4A-99B4BFE4CBA0}"/>
          </ac:spMkLst>
        </pc:spChg>
        <pc:spChg chg="mod">
          <ac:chgData name="Singleton, Alexander" userId="eebc576b-daec-4d7c-a7bd-a99093807202" providerId="ADAL" clId="{E8A54634-FF72-44A4-BF1A-42EC28B55B7B}" dt="2022-07-05T13:16:16.788" v="1965" actId="20577"/>
          <ac:spMkLst>
            <pc:docMk/>
            <pc:sldMk cId="3470023968" sldId="434"/>
            <ac:spMk id="3" creationId="{0B85AC8B-8849-C7E3-DFB7-A0B37531875A}"/>
          </ac:spMkLst>
        </pc:spChg>
        <pc:picChg chg="add mod">
          <ac:chgData name="Singleton, Alexander" userId="eebc576b-daec-4d7c-a7bd-a99093807202" providerId="ADAL" clId="{E8A54634-FF72-44A4-BF1A-42EC28B55B7B}" dt="2022-07-05T13:12:43.203" v="1921" actId="1076"/>
          <ac:picMkLst>
            <pc:docMk/>
            <pc:sldMk cId="3470023968" sldId="434"/>
            <ac:picMk id="4" creationId="{4EB88B05-7FEF-F3A4-13BC-80944722E6F0}"/>
          </ac:picMkLst>
        </pc:picChg>
      </pc:sldChg>
      <pc:sldChg chg="addSp modSp new mod">
        <pc:chgData name="Singleton, Alexander" userId="eebc576b-daec-4d7c-a7bd-a99093807202" providerId="ADAL" clId="{E8A54634-FF72-44A4-BF1A-42EC28B55B7B}" dt="2022-07-07T05:45:11.474" v="2589" actId="20577"/>
        <pc:sldMkLst>
          <pc:docMk/>
          <pc:sldMk cId="1699171610" sldId="435"/>
        </pc:sldMkLst>
        <pc:spChg chg="mod">
          <ac:chgData name="Singleton, Alexander" userId="eebc576b-daec-4d7c-a7bd-a99093807202" providerId="ADAL" clId="{E8A54634-FF72-44A4-BF1A-42EC28B55B7B}" dt="2022-07-07T05:45:11.474" v="2589" actId="20577"/>
          <ac:spMkLst>
            <pc:docMk/>
            <pc:sldMk cId="1699171610" sldId="435"/>
            <ac:spMk id="2" creationId="{D05CDD56-F674-E9E6-7EE7-C2A36CC787D1}"/>
          </ac:spMkLst>
        </pc:spChg>
        <pc:spChg chg="mod">
          <ac:chgData name="Singleton, Alexander" userId="eebc576b-daec-4d7c-a7bd-a99093807202" providerId="ADAL" clId="{E8A54634-FF72-44A4-BF1A-42EC28B55B7B}" dt="2022-07-05T13:47:23.449" v="2137" actId="14100"/>
          <ac:spMkLst>
            <pc:docMk/>
            <pc:sldMk cId="1699171610" sldId="435"/>
            <ac:spMk id="3" creationId="{FAC3B20E-73AD-4B1F-32BF-328460BB7ED3}"/>
          </ac:spMkLst>
        </pc:spChg>
        <pc:spChg chg="add mod">
          <ac:chgData name="Singleton, Alexander" userId="eebc576b-daec-4d7c-a7bd-a99093807202" providerId="ADAL" clId="{E8A54634-FF72-44A4-BF1A-42EC28B55B7B}" dt="2022-07-05T13:49:24.594" v="2180" actId="1076"/>
          <ac:spMkLst>
            <pc:docMk/>
            <pc:sldMk cId="1699171610" sldId="435"/>
            <ac:spMk id="5" creationId="{2EC98DB9-A474-A0D9-4581-2B4469F08088}"/>
          </ac:spMkLst>
        </pc:spChg>
        <pc:picChg chg="add mod">
          <ac:chgData name="Singleton, Alexander" userId="eebc576b-daec-4d7c-a7bd-a99093807202" providerId="ADAL" clId="{E8A54634-FF72-44A4-BF1A-42EC28B55B7B}" dt="2022-07-05T13:41:54.828" v="2081" actId="1076"/>
          <ac:picMkLst>
            <pc:docMk/>
            <pc:sldMk cId="1699171610" sldId="435"/>
            <ac:picMk id="6146" creationId="{249D3D2F-1C77-8FC4-FDDE-2C3389A07D24}"/>
          </ac:picMkLst>
        </pc:picChg>
      </pc:sldChg>
      <pc:sldChg chg="modSp add mod">
        <pc:chgData name="Singleton, Alexander" userId="eebc576b-daec-4d7c-a7bd-a99093807202" providerId="ADAL" clId="{E8A54634-FF72-44A4-BF1A-42EC28B55B7B}" dt="2022-07-05T13:21:11.092" v="2071" actId="20577"/>
        <pc:sldMkLst>
          <pc:docMk/>
          <pc:sldMk cId="3505008421" sldId="436"/>
        </pc:sldMkLst>
        <pc:spChg chg="mod">
          <ac:chgData name="Singleton, Alexander" userId="eebc576b-daec-4d7c-a7bd-a99093807202" providerId="ADAL" clId="{E8A54634-FF72-44A4-BF1A-42EC28B55B7B}" dt="2022-07-05T13:21:11.092" v="2071" actId="20577"/>
          <ac:spMkLst>
            <pc:docMk/>
            <pc:sldMk cId="3505008421" sldId="436"/>
            <ac:spMk id="3" creationId="{68BC2D31-F791-FC05-DF63-B4DBC00A572D}"/>
          </ac:spMkLst>
        </pc:spChg>
      </pc:sldChg>
      <pc:sldChg chg="addSp delSp modSp new mod">
        <pc:chgData name="Singleton, Alexander" userId="eebc576b-daec-4d7c-a7bd-a99093807202" providerId="ADAL" clId="{E8A54634-FF72-44A4-BF1A-42EC28B55B7B}" dt="2022-07-05T14:08:15.158" v="2557" actId="207"/>
        <pc:sldMkLst>
          <pc:docMk/>
          <pc:sldMk cId="4211010680" sldId="437"/>
        </pc:sldMkLst>
        <pc:spChg chg="mod">
          <ac:chgData name="Singleton, Alexander" userId="eebc576b-daec-4d7c-a7bd-a99093807202" providerId="ADAL" clId="{E8A54634-FF72-44A4-BF1A-42EC28B55B7B}" dt="2022-07-05T13:55:00.427" v="2219" actId="313"/>
          <ac:spMkLst>
            <pc:docMk/>
            <pc:sldMk cId="4211010680" sldId="437"/>
            <ac:spMk id="2" creationId="{BCC60F69-168C-0EC8-781A-3F0EBA9128DA}"/>
          </ac:spMkLst>
        </pc:spChg>
        <pc:spChg chg="mod">
          <ac:chgData name="Singleton, Alexander" userId="eebc576b-daec-4d7c-a7bd-a99093807202" providerId="ADAL" clId="{E8A54634-FF72-44A4-BF1A-42EC28B55B7B}" dt="2022-07-05T14:08:15.158" v="2557" actId="207"/>
          <ac:spMkLst>
            <pc:docMk/>
            <pc:sldMk cId="4211010680" sldId="437"/>
            <ac:spMk id="3" creationId="{45E7288B-32B6-6DC1-73C4-14FF13E963C1}"/>
          </ac:spMkLst>
        </pc:spChg>
        <pc:picChg chg="add del mod">
          <ac:chgData name="Singleton, Alexander" userId="eebc576b-daec-4d7c-a7bd-a99093807202" providerId="ADAL" clId="{E8A54634-FF72-44A4-BF1A-42EC28B55B7B}" dt="2022-07-05T14:07:54.896" v="2553"/>
          <ac:picMkLst>
            <pc:docMk/>
            <pc:sldMk cId="4211010680" sldId="437"/>
            <ac:picMk id="4" creationId="{A58B2B49-6468-C5B2-5C55-0D79F8AAA549}"/>
          </ac:picMkLst>
        </pc:picChg>
        <pc:picChg chg="add mod">
          <ac:chgData name="Singleton, Alexander" userId="eebc576b-daec-4d7c-a7bd-a99093807202" providerId="ADAL" clId="{E8A54634-FF72-44A4-BF1A-42EC28B55B7B}" dt="2022-07-05T14:08:04.691" v="2556" actId="1076"/>
          <ac:picMkLst>
            <pc:docMk/>
            <pc:sldMk cId="4211010680" sldId="437"/>
            <ac:picMk id="7170" creationId="{C505B81E-F26E-FA13-A2BA-CE70F464F5A1}"/>
          </ac:picMkLst>
        </pc:picChg>
      </pc:sldChg>
      <pc:sldChg chg="modSp new mod">
        <pc:chgData name="Singleton, Alexander" userId="eebc576b-daec-4d7c-a7bd-a99093807202" providerId="ADAL" clId="{E8A54634-FF72-44A4-BF1A-42EC28B55B7B}" dt="2022-07-05T13:57:28.606" v="2499" actId="27636"/>
        <pc:sldMkLst>
          <pc:docMk/>
          <pc:sldMk cId="2915605270" sldId="438"/>
        </pc:sldMkLst>
        <pc:spChg chg="mod">
          <ac:chgData name="Singleton, Alexander" userId="eebc576b-daec-4d7c-a7bd-a99093807202" providerId="ADAL" clId="{E8A54634-FF72-44A4-BF1A-42EC28B55B7B}" dt="2022-07-05T13:55:21.155" v="2235" actId="5793"/>
          <ac:spMkLst>
            <pc:docMk/>
            <pc:sldMk cId="2915605270" sldId="438"/>
            <ac:spMk id="2" creationId="{88663658-8797-9B0C-1111-83229A51FCE7}"/>
          </ac:spMkLst>
        </pc:spChg>
        <pc:spChg chg="mod">
          <ac:chgData name="Singleton, Alexander" userId="eebc576b-daec-4d7c-a7bd-a99093807202" providerId="ADAL" clId="{E8A54634-FF72-44A4-BF1A-42EC28B55B7B}" dt="2022-07-05T13:57:28.606" v="2499" actId="27636"/>
          <ac:spMkLst>
            <pc:docMk/>
            <pc:sldMk cId="2915605270" sldId="438"/>
            <ac:spMk id="3" creationId="{8702FD9B-8DE7-C38B-EB62-36DD2F7326D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Roman"/>
        <a:ea typeface="Avenir Roman"/>
        <a:cs typeface="Avenir Roman"/>
        <a:sym typeface="Avenir Roman"/>
      </a:defRPr>
    </a:lvl1pPr>
    <a:lvl2pPr indent="228600" defTabSz="457200" latinLnBrk="0">
      <a:lnSpc>
        <a:spcPct val="125000"/>
      </a:lnSpc>
      <a:defRPr sz="2400">
        <a:latin typeface="Avenir Roman"/>
        <a:ea typeface="Avenir Roman"/>
        <a:cs typeface="Avenir Roman"/>
        <a:sym typeface="Avenir Roman"/>
      </a:defRPr>
    </a:lvl2pPr>
    <a:lvl3pPr indent="457200" defTabSz="457200" latinLnBrk="0">
      <a:lnSpc>
        <a:spcPct val="125000"/>
      </a:lnSpc>
      <a:defRPr sz="2400">
        <a:latin typeface="Avenir Roman"/>
        <a:ea typeface="Avenir Roman"/>
        <a:cs typeface="Avenir Roman"/>
        <a:sym typeface="Avenir Roman"/>
      </a:defRPr>
    </a:lvl3pPr>
    <a:lvl4pPr indent="685800" defTabSz="457200" latinLnBrk="0">
      <a:lnSpc>
        <a:spcPct val="125000"/>
      </a:lnSpc>
      <a:defRPr sz="2400">
        <a:latin typeface="Avenir Roman"/>
        <a:ea typeface="Avenir Roman"/>
        <a:cs typeface="Avenir Roman"/>
        <a:sym typeface="Avenir Roman"/>
      </a:defRPr>
    </a:lvl4pPr>
    <a:lvl5pPr indent="914400" defTabSz="457200" latinLnBrk="0">
      <a:lnSpc>
        <a:spcPct val="125000"/>
      </a:lnSpc>
      <a:defRPr sz="2400">
        <a:latin typeface="Avenir Roman"/>
        <a:ea typeface="Avenir Roman"/>
        <a:cs typeface="Avenir Roman"/>
        <a:sym typeface="Avenir Roman"/>
      </a:defRPr>
    </a:lvl5pPr>
    <a:lvl6pPr indent="1143000" defTabSz="457200" latinLnBrk="0">
      <a:lnSpc>
        <a:spcPct val="125000"/>
      </a:lnSpc>
      <a:defRPr sz="2400">
        <a:latin typeface="Avenir Roman"/>
        <a:ea typeface="Avenir Roman"/>
        <a:cs typeface="Avenir Roman"/>
        <a:sym typeface="Avenir Roman"/>
      </a:defRPr>
    </a:lvl6pPr>
    <a:lvl7pPr indent="1371600" defTabSz="457200" latinLnBrk="0">
      <a:lnSpc>
        <a:spcPct val="125000"/>
      </a:lnSpc>
      <a:defRPr sz="2400">
        <a:latin typeface="Avenir Roman"/>
        <a:ea typeface="Avenir Roman"/>
        <a:cs typeface="Avenir Roman"/>
        <a:sym typeface="Avenir Roman"/>
      </a:defRPr>
    </a:lvl7pPr>
    <a:lvl8pPr indent="1600200" defTabSz="457200" latinLnBrk="0">
      <a:lnSpc>
        <a:spcPct val="125000"/>
      </a:lnSpc>
      <a:defRPr sz="2400">
        <a:latin typeface="Avenir Roman"/>
        <a:ea typeface="Avenir Roman"/>
        <a:cs typeface="Avenir Roman"/>
        <a:sym typeface="Avenir Roman"/>
      </a:defRPr>
    </a:lvl8pPr>
    <a:lvl9pPr indent="1828800" defTabSz="457200" latinLnBrk="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14346A"/>
        </a:solidFill>
        <a:effectLst/>
      </p:bgPr>
    </p:bg>
    <p:spTree>
      <p:nvGrpSpPr>
        <p:cNvPr id="1" name=""/>
        <p:cNvGrpSpPr/>
        <p:nvPr/>
      </p:nvGrpSpPr>
      <p:grpSpPr>
        <a:xfrm>
          <a:off x="0" y="0"/>
          <a:ext cx="0" cy="0"/>
          <a:chOff x="0" y="0"/>
          <a:chExt cx="0" cy="0"/>
        </a:xfrm>
      </p:grpSpPr>
      <p:sp>
        <p:nvSpPr>
          <p:cNvPr id="12" name="Title Text"/>
          <p:cNvSpPr txBox="1">
            <a:spLocks noGrp="1"/>
          </p:cNvSpPr>
          <p:nvPr>
            <p:ph type="body" sz="quarter" idx="13"/>
          </p:nvPr>
        </p:nvSpPr>
        <p:spPr>
          <a:xfrm>
            <a:off x="791403" y="5873867"/>
            <a:ext cx="14600907" cy="676097"/>
          </a:xfrm>
          <a:prstGeom prst="rect">
            <a:avLst/>
          </a:prstGeom>
        </p:spPr>
        <p:txBody>
          <a:bodyPr anchor="b"/>
          <a:lstStyle>
            <a:lvl1pPr marL="0" indent="0">
              <a:spcBef>
                <a:spcPts val="0"/>
              </a:spcBef>
              <a:buSzTx/>
              <a:buNone/>
              <a:defRPr sz="3200"/>
            </a:lvl1pPr>
          </a:lstStyle>
          <a:p>
            <a:r>
              <a:t>Title Text</a:t>
            </a:r>
          </a:p>
        </p:txBody>
      </p:sp>
      <p:sp>
        <p:nvSpPr>
          <p:cNvPr id="14" name="www.cdrc.ac.uk…"/>
          <p:cNvSpPr txBox="1"/>
          <p:nvPr/>
        </p:nvSpPr>
        <p:spPr>
          <a:xfrm>
            <a:off x="12549102" y="6603038"/>
            <a:ext cx="3446456" cy="171841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p>
            <a:pPr algn="l">
              <a:defRPr sz="2100">
                <a:latin typeface="Helvetica"/>
                <a:ea typeface="Helvetica"/>
                <a:cs typeface="Helvetica"/>
                <a:sym typeface="Helvetica"/>
              </a:defRPr>
            </a:pPr>
            <a:r>
              <a:rPr lang="en-GB" dirty="0"/>
              <a:t>www.cdrc.ac.uk</a:t>
            </a:r>
          </a:p>
          <a:p>
            <a:pPr algn="l">
              <a:defRPr sz="2100">
                <a:latin typeface="Helvetica"/>
                <a:ea typeface="Helvetica"/>
                <a:cs typeface="Helvetica"/>
                <a:sym typeface="Helvetica"/>
              </a:defRPr>
            </a:pPr>
            <a:r>
              <a:rPr lang="en-GB" dirty="0"/>
              <a:t>www.alex-singleton.com</a:t>
            </a:r>
          </a:p>
          <a:p>
            <a:pPr algn="l">
              <a:defRPr sz="2100">
                <a:latin typeface="Helvetica"/>
                <a:ea typeface="Helvetica"/>
                <a:cs typeface="Helvetica"/>
                <a:sym typeface="Helvetica"/>
              </a:defRPr>
            </a:pPr>
            <a:r>
              <a:rPr lang="en-GB" dirty="0"/>
              <a:t>geographicdatascience.com</a:t>
            </a:r>
          </a:p>
          <a:p>
            <a:pPr algn="l">
              <a:defRPr sz="2100">
                <a:latin typeface="Helvetica"/>
                <a:ea typeface="Helvetica"/>
                <a:cs typeface="Helvetica"/>
                <a:sym typeface="Helvetica"/>
              </a:defRPr>
            </a:pPr>
            <a:r>
              <a:rPr lang="en-GB" dirty="0"/>
              <a:t>@alexsingleton</a:t>
            </a:r>
          </a:p>
          <a:p>
            <a:pPr algn="l">
              <a:defRPr sz="2100">
                <a:latin typeface="Helvetica"/>
                <a:ea typeface="Helvetica"/>
                <a:cs typeface="Helvetica"/>
                <a:sym typeface="Helvetica"/>
              </a:defRPr>
            </a:pPr>
            <a:endParaRPr lang="en-GB" dirty="0"/>
          </a:p>
        </p:txBody>
      </p:sp>
      <p:pic>
        <p:nvPicPr>
          <p:cNvPr id="15" name="Twitter_logo_white.eps.pdf" descr="Twitter_logo_white.eps.pdf"/>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2121312" y="7767309"/>
            <a:ext cx="338182" cy="206421"/>
          </a:xfrm>
          <a:prstGeom prst="rect">
            <a:avLst/>
          </a:prstGeom>
          <a:ln w="12700">
            <a:miter lim="400000"/>
          </a:ln>
        </p:spPr>
      </p:pic>
      <p:sp>
        <p:nvSpPr>
          <p:cNvPr id="16" name="Title Text"/>
          <p:cNvSpPr txBox="1">
            <a:spLocks noGrp="1"/>
          </p:cNvSpPr>
          <p:nvPr>
            <p:ph type="title"/>
          </p:nvPr>
        </p:nvSpPr>
        <p:spPr>
          <a:xfrm>
            <a:off x="136789" y="3175251"/>
            <a:ext cx="14600906" cy="1637766"/>
          </a:xfrm>
          <a:prstGeom prst="rect">
            <a:avLst/>
          </a:prstGeom>
        </p:spPr>
        <p:txBody>
          <a:bodyPr anchor="b"/>
          <a:lstStyle>
            <a:lvl1pPr algn="l">
              <a:defRPr>
                <a:solidFill>
                  <a:srgbClr val="FFFFFF"/>
                </a:solidFill>
                <a:latin typeface="Helvetica"/>
                <a:ea typeface="Helvetica"/>
                <a:cs typeface="Helvetica"/>
                <a:sym typeface="Helvetica"/>
              </a:defRPr>
            </a:lvl1pPr>
          </a:lstStyle>
          <a:p>
            <a:r>
              <a:t>Title Text</a:t>
            </a:r>
          </a:p>
        </p:txBody>
      </p:sp>
      <p:pic>
        <p:nvPicPr>
          <p:cNvPr id="4" name="Picture 3">
            <a:extLst>
              <a:ext uri="{FF2B5EF4-FFF2-40B4-BE49-F238E27FC236}">
                <a16:creationId xmlns:a16="http://schemas.microsoft.com/office/drawing/2014/main" id="{87A7DA14-51F2-4C71-8FA3-E7322D13CA1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66" b="-43541"/>
          <a:stretch/>
        </p:blipFill>
        <p:spPr>
          <a:xfrm>
            <a:off x="-72362" y="-45321"/>
            <a:ext cx="17558714" cy="5447218"/>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67013" y="390596"/>
            <a:ext cx="15606237" cy="1625600"/>
          </a:xfrm>
          <a:prstGeom prst="rect">
            <a:avLst/>
          </a:prstGeom>
        </p:spPr>
        <p:txBody>
          <a:bodyPr/>
          <a:lstStyle/>
          <a:p>
            <a:r>
              <a:rPr lang="en-GB"/>
              <a:t>Click to edit Master title style</a:t>
            </a:r>
            <a:endParaRPr lang="en-US"/>
          </a:p>
        </p:txBody>
      </p:sp>
      <p:sp>
        <p:nvSpPr>
          <p:cNvPr id="3" name="Date Placeholder 2"/>
          <p:cNvSpPr>
            <a:spLocks noGrp="1"/>
          </p:cNvSpPr>
          <p:nvPr>
            <p:ph type="dt" sz="half" idx="10"/>
          </p:nvPr>
        </p:nvSpPr>
        <p:spPr>
          <a:xfrm>
            <a:off x="867012" y="9040143"/>
            <a:ext cx="6952924" cy="519289"/>
          </a:xfrm>
          <a:prstGeom prst="rect">
            <a:avLst/>
          </a:prstGeom>
        </p:spPr>
        <p:txBody>
          <a:bodyPr/>
          <a:lstStyle/>
          <a:p>
            <a:fld id="{11D11E05-9A79-174A-B0F9-82A56DD3A487}" type="datetimeFigureOut">
              <a:rPr lang="en-US" smtClean="0"/>
              <a:pPr/>
              <a:t>8/11/2022</a:t>
            </a:fld>
            <a:endParaRPr lang="en-US"/>
          </a:p>
        </p:txBody>
      </p:sp>
      <p:sp>
        <p:nvSpPr>
          <p:cNvPr id="4" name="Footer Placeholder 3"/>
          <p:cNvSpPr>
            <a:spLocks noGrp="1"/>
          </p:cNvSpPr>
          <p:nvPr>
            <p:ph type="ftr" sz="quarter" idx="11"/>
          </p:nvPr>
        </p:nvSpPr>
        <p:spPr>
          <a:xfrm>
            <a:off x="5924590" y="9040143"/>
            <a:ext cx="5491083" cy="519289"/>
          </a:xfrm>
          <a:prstGeom prst="rect">
            <a:avLst/>
          </a:prstGeom>
        </p:spPr>
        <p:txBody>
          <a:bodyPr/>
          <a:lstStyle/>
          <a:p>
            <a:endParaRPr lang="en-US"/>
          </a:p>
        </p:txBody>
      </p:sp>
      <p:sp>
        <p:nvSpPr>
          <p:cNvPr id="5" name="Slide Number Placeholder 4"/>
          <p:cNvSpPr>
            <a:spLocks noGrp="1"/>
          </p:cNvSpPr>
          <p:nvPr>
            <p:ph type="sldNum" sz="quarter" idx="12"/>
          </p:nvPr>
        </p:nvSpPr>
        <p:spPr>
          <a:xfrm>
            <a:off x="8670131" y="9040143"/>
            <a:ext cx="8292886" cy="519289"/>
          </a:xfrm>
          <a:prstGeom prst="rect">
            <a:avLst/>
          </a:prstGeom>
        </p:spPr>
        <p:txBody>
          <a:bodyPr/>
          <a:lstStyle/>
          <a:p>
            <a:fld id="{FFCAE09B-D2CC-F74E-AF79-1936433FC5CC}" type="slidenum">
              <a:rPr lang="en-US" smtClean="0"/>
              <a:pPr/>
              <a:t>‹#›</a:t>
            </a:fld>
            <a:endParaRPr lang="en-US"/>
          </a:p>
        </p:txBody>
      </p:sp>
    </p:spTree>
    <p:extLst>
      <p:ext uri="{BB962C8B-B14F-4D97-AF65-F5344CB8AC3E}">
        <p14:creationId xmlns:p14="http://schemas.microsoft.com/office/powerpoint/2010/main" val="3508572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4" name="Title Text"/>
          <p:cNvSpPr txBox="1">
            <a:spLocks noGrp="1"/>
          </p:cNvSpPr>
          <p:nvPr>
            <p:ph type="title"/>
          </p:nvPr>
        </p:nvSpPr>
        <p:spPr>
          <a:prstGeom prst="rect">
            <a:avLst/>
          </a:prstGeom>
        </p:spPr>
        <p:txBody>
          <a:bodyPr/>
          <a:lstStyle/>
          <a:p>
            <a:r>
              <a:t>Title Text</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4366784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4" name="Image"/>
          <p:cNvSpPr>
            <a:spLocks noGrp="1"/>
          </p:cNvSpPr>
          <p:nvPr>
            <p:ph type="pic" sz="half" idx="13"/>
          </p:nvPr>
        </p:nvSpPr>
        <p:spPr>
          <a:xfrm>
            <a:off x="8958005" y="638922"/>
            <a:ext cx="7101244" cy="8216901"/>
          </a:xfrm>
          <a:prstGeom prst="rect">
            <a:avLst/>
          </a:prstGeom>
        </p:spPr>
        <p:txBody>
          <a:bodyPr lIns="91439" tIns="45719" rIns="91439" bIns="45719" anchor="t">
            <a:noAutofit/>
          </a:bodyPr>
          <a:lstStyle/>
          <a:p>
            <a:endParaRPr/>
          </a:p>
        </p:txBody>
      </p:sp>
      <p:sp>
        <p:nvSpPr>
          <p:cNvPr id="45" name="Title Text"/>
          <p:cNvSpPr txBox="1">
            <a:spLocks noGrp="1"/>
          </p:cNvSpPr>
          <p:nvPr>
            <p:ph type="title"/>
          </p:nvPr>
        </p:nvSpPr>
        <p:spPr>
          <a:xfrm>
            <a:off x="1270039" y="635000"/>
            <a:ext cx="7112217" cy="3987800"/>
          </a:xfrm>
          <a:prstGeom prst="rect">
            <a:avLst/>
          </a:prstGeom>
        </p:spPr>
        <p:txBody>
          <a:bodyPr anchor="b"/>
          <a:lstStyle>
            <a:lvl1pPr>
              <a:defRPr sz="6000"/>
            </a:lvl1pPr>
          </a:lstStyle>
          <a:p>
            <a:r>
              <a:t>Title Text</a:t>
            </a:r>
          </a:p>
        </p:txBody>
      </p:sp>
      <p:sp>
        <p:nvSpPr>
          <p:cNvPr id="46" name="Body Level One…"/>
          <p:cNvSpPr txBox="1">
            <a:spLocks noGrp="1"/>
          </p:cNvSpPr>
          <p:nvPr>
            <p:ph type="body" sz="quarter" idx="1"/>
          </p:nvPr>
        </p:nvSpPr>
        <p:spPr>
          <a:xfrm>
            <a:off x="1270039" y="4762500"/>
            <a:ext cx="7112217" cy="4114800"/>
          </a:xfrm>
          <a:prstGeom prst="rect">
            <a:avLst/>
          </a:prstGeom>
        </p:spPr>
        <p:txBody>
          <a:bodyPr anchor="t"/>
          <a:lstStyle>
            <a:lvl1pPr marL="0" indent="0">
              <a:spcBef>
                <a:spcPts val="0"/>
              </a:spcBef>
              <a:buSzTx/>
              <a:buNone/>
              <a:defRPr sz="3200">
                <a:solidFill>
                  <a:srgbClr val="53585F"/>
                </a:solidFill>
              </a:defRPr>
            </a:lvl1pPr>
            <a:lvl2pPr marL="0" indent="228611">
              <a:spcBef>
                <a:spcPts val="0"/>
              </a:spcBef>
              <a:buSzTx/>
              <a:buNone/>
              <a:defRPr sz="3200">
                <a:solidFill>
                  <a:srgbClr val="53585F"/>
                </a:solidFill>
              </a:defRPr>
            </a:lvl2pPr>
            <a:lvl3pPr marL="0" indent="457223">
              <a:spcBef>
                <a:spcPts val="0"/>
              </a:spcBef>
              <a:buSzTx/>
              <a:buNone/>
              <a:defRPr sz="3200">
                <a:solidFill>
                  <a:srgbClr val="53585F"/>
                </a:solidFill>
              </a:defRPr>
            </a:lvl3pPr>
            <a:lvl4pPr marL="0" indent="685835">
              <a:spcBef>
                <a:spcPts val="0"/>
              </a:spcBef>
              <a:buSzTx/>
              <a:buNone/>
              <a:defRPr sz="3200">
                <a:solidFill>
                  <a:srgbClr val="53585F"/>
                </a:solidFill>
              </a:defRPr>
            </a:lvl4pPr>
            <a:lvl5pPr marL="0" indent="914446">
              <a:spcBef>
                <a:spcPts val="0"/>
              </a:spcBef>
              <a:buSzTx/>
              <a:buNone/>
              <a:defRPr sz="3200">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Body Level One…"/>
          <p:cNvSpPr txBox="1">
            <a:spLocks noGrp="1"/>
          </p:cNvSpPr>
          <p:nvPr>
            <p:ph type="body" idx="1"/>
          </p:nvPr>
        </p:nvSpPr>
        <p:spPr>
          <a:prstGeom prst="rect">
            <a:avLst/>
          </a:prstGeom>
        </p:spPr>
        <p:txBody>
          <a:bodyPr/>
          <a:lstStyle>
            <a:lvl1pPr>
              <a:defRPr>
                <a:solidFill>
                  <a:srgbClr val="53585F"/>
                </a:solidFill>
              </a:defRPr>
            </a:lvl1pPr>
            <a:lvl2pPr>
              <a:defRPr>
                <a:solidFill>
                  <a:srgbClr val="53585F"/>
                </a:solidFill>
              </a:defRPr>
            </a:lvl2pPr>
            <a:lvl3pPr>
              <a:defRPr>
                <a:solidFill>
                  <a:srgbClr val="53585F"/>
                </a:solidFill>
              </a:defRPr>
            </a:lvl3pPr>
            <a:lvl4pPr>
              <a:defRPr>
                <a:solidFill>
                  <a:srgbClr val="53585F"/>
                </a:solidFill>
              </a:defRPr>
            </a:lvl4pPr>
            <a:lvl5pPr>
              <a:defRPr>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1" name="Image"/>
          <p:cNvSpPr>
            <a:spLocks noGrp="1"/>
          </p:cNvSpPr>
          <p:nvPr>
            <p:ph type="pic" sz="half" idx="13"/>
          </p:nvPr>
        </p:nvSpPr>
        <p:spPr>
          <a:xfrm>
            <a:off x="8958007" y="2590800"/>
            <a:ext cx="7112217" cy="6286500"/>
          </a:xfrm>
          <a:prstGeom prst="rect">
            <a:avLst/>
          </a:prstGeom>
        </p:spPr>
        <p:txBody>
          <a:bodyPr lIns="91439" tIns="45719" rIns="91439" bIns="45719" anchor="t">
            <a:noAutofit/>
          </a:bodyPr>
          <a:lstStyle/>
          <a:p>
            <a:endParaRP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sz="half" idx="1"/>
          </p:nvPr>
        </p:nvSpPr>
        <p:spPr>
          <a:xfrm>
            <a:off x="1270039" y="2590800"/>
            <a:ext cx="7112217" cy="6286500"/>
          </a:xfrm>
          <a:prstGeom prst="rect">
            <a:avLst/>
          </a:prstGeom>
        </p:spPr>
        <p:txBody>
          <a:bodyPr/>
          <a:lstStyle>
            <a:lvl1pPr marL="342917" indent="-342917">
              <a:spcBef>
                <a:spcPts val="3200"/>
              </a:spcBef>
              <a:defRPr sz="2801"/>
            </a:lvl1pPr>
            <a:lvl2pPr marL="685835" indent="-342917">
              <a:spcBef>
                <a:spcPts val="3200"/>
              </a:spcBef>
              <a:defRPr sz="2801"/>
            </a:lvl2pPr>
            <a:lvl3pPr marL="1231961" indent="-342917">
              <a:spcBef>
                <a:spcPts val="3200"/>
              </a:spcBef>
              <a:defRPr sz="2801"/>
            </a:lvl3pPr>
            <a:lvl4pPr marL="1676484" indent="-342917">
              <a:spcBef>
                <a:spcPts val="3200"/>
              </a:spcBef>
              <a:defRPr sz="2801"/>
            </a:lvl4pPr>
            <a:lvl5pPr marL="2121006" indent="-342917">
              <a:spcBef>
                <a:spcPts val="3200"/>
              </a:spcBef>
              <a:defRPr sz="2801"/>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9" name="Image"/>
          <p:cNvSpPr>
            <a:spLocks noGrp="1"/>
          </p:cNvSpPr>
          <p:nvPr>
            <p:ph type="pic" sz="quarter" idx="13"/>
          </p:nvPr>
        </p:nvSpPr>
        <p:spPr>
          <a:xfrm>
            <a:off x="8974941" y="4965700"/>
            <a:ext cx="7112217" cy="3898900"/>
          </a:xfrm>
          <a:prstGeom prst="rect">
            <a:avLst/>
          </a:prstGeom>
        </p:spPr>
        <p:txBody>
          <a:bodyPr lIns="91439" tIns="45719" rIns="91439" bIns="45719" anchor="t">
            <a:noAutofit/>
          </a:bodyPr>
          <a:lstStyle/>
          <a:p>
            <a:endParaRPr/>
          </a:p>
        </p:txBody>
      </p:sp>
      <p:sp>
        <p:nvSpPr>
          <p:cNvPr id="90" name="Image"/>
          <p:cNvSpPr>
            <a:spLocks noGrp="1"/>
          </p:cNvSpPr>
          <p:nvPr>
            <p:ph type="pic" sz="quarter" idx="14"/>
          </p:nvPr>
        </p:nvSpPr>
        <p:spPr>
          <a:xfrm>
            <a:off x="8974941" y="635000"/>
            <a:ext cx="7112217" cy="3898900"/>
          </a:xfrm>
          <a:prstGeom prst="rect">
            <a:avLst/>
          </a:prstGeom>
        </p:spPr>
        <p:txBody>
          <a:bodyPr lIns="91439" tIns="45719" rIns="91439" bIns="45719" anchor="t">
            <a:noAutofit/>
          </a:bodyPr>
          <a:lstStyle/>
          <a:p>
            <a:endParaRPr/>
          </a:p>
        </p:txBody>
      </p:sp>
      <p:sp>
        <p:nvSpPr>
          <p:cNvPr id="91" name="Image"/>
          <p:cNvSpPr>
            <a:spLocks noGrp="1"/>
          </p:cNvSpPr>
          <p:nvPr>
            <p:ph type="pic" sz="half" idx="15"/>
          </p:nvPr>
        </p:nvSpPr>
        <p:spPr>
          <a:xfrm>
            <a:off x="1270039" y="635000"/>
            <a:ext cx="7112217" cy="8229600"/>
          </a:xfrm>
          <a:prstGeom prst="rect">
            <a:avLst/>
          </a:prstGeom>
        </p:spPr>
        <p:txBody>
          <a:bodyPr lIns="91439" tIns="45719" rIns="91439" bIns="45719" anchor="t">
            <a:noAutofit/>
          </a:bodyPr>
          <a:lstStyle/>
          <a:p>
            <a:endParaRP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9" name="–Johnny Appleseed"/>
          <p:cNvSpPr txBox="1">
            <a:spLocks noGrp="1"/>
          </p:cNvSpPr>
          <p:nvPr>
            <p:ph type="body" sz="quarter" idx="13"/>
          </p:nvPr>
        </p:nvSpPr>
        <p:spPr>
          <a:xfrm>
            <a:off x="1693385" y="6362701"/>
            <a:ext cx="13953493" cy="471924"/>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100" name="“Type a quote here.”"/>
          <p:cNvSpPr txBox="1">
            <a:spLocks noGrp="1"/>
          </p:cNvSpPr>
          <p:nvPr>
            <p:ph type="body" sz="quarter" idx="14"/>
          </p:nvPr>
        </p:nvSpPr>
        <p:spPr>
          <a:xfrm>
            <a:off x="1693385" y="4266417"/>
            <a:ext cx="13953493" cy="687368"/>
          </a:xfrm>
          <a:prstGeom prst="rect">
            <a:avLst/>
          </a:prstGeom>
        </p:spPr>
        <p:txBody>
          <a:bodyPr>
            <a:spAutoFit/>
          </a:bodyPr>
          <a:lstStyle>
            <a:lvl1pPr marL="0" indent="0" algn="ctr">
              <a:spcBef>
                <a:spcPts val="0"/>
              </a:spcBef>
              <a:buSzTx/>
              <a:buNone/>
              <a:defRPr>
                <a:solidFill>
                  <a:srgbClr val="8F6721"/>
                </a:solidFill>
              </a:defRPr>
            </a:lvl1pPr>
          </a:lstStyle>
          <a:p>
            <a:r>
              <a:t>“Type a quote here.” </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000000"/>
        </a:solidFill>
        <a:effectLst/>
      </p:bgPr>
    </p:bg>
    <p:spTree>
      <p:nvGrpSpPr>
        <p:cNvPr id="1" name=""/>
        <p:cNvGrpSpPr/>
        <p:nvPr/>
      </p:nvGrpSpPr>
      <p:grpSpPr>
        <a:xfrm>
          <a:off x="0" y="0"/>
          <a:ext cx="0" cy="0"/>
          <a:chOff x="0" y="0"/>
          <a:chExt cx="0" cy="0"/>
        </a:xfrm>
      </p:grpSpPr>
      <p:sp>
        <p:nvSpPr>
          <p:cNvPr id="108" name="Image"/>
          <p:cNvSpPr>
            <a:spLocks noGrp="1"/>
          </p:cNvSpPr>
          <p:nvPr>
            <p:ph type="pic" idx="13"/>
          </p:nvPr>
        </p:nvSpPr>
        <p:spPr>
          <a:xfrm>
            <a:off x="-4232" y="0"/>
            <a:ext cx="17340263" cy="9753600"/>
          </a:xfrm>
          <a:prstGeom prst="rect">
            <a:avLst/>
          </a:prstGeom>
        </p:spPr>
        <p:txBody>
          <a:bodyPr lIns="91439" tIns="45719" rIns="91439" bIns="45719" anchor="t">
            <a:noAutofit/>
          </a:bodyPr>
          <a:lstStyle/>
          <a:p>
            <a:endParaRP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80D008-60B2-0246-B113-8E855462598C}" type="datetimeFigureOut">
              <a:rPr lang="en-GB" smtClean="0"/>
              <a:t>11/08/2022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C0376B7-059B-5141-9C8B-741C8D5C7DE5}" type="slidenum">
              <a:rPr lang="en-GB" smtClean="0"/>
              <a:t>‹#›</a:t>
            </a:fld>
            <a:endParaRPr lang="en-GB"/>
          </a:p>
        </p:txBody>
      </p:sp>
    </p:spTree>
    <p:extLst>
      <p:ext uri="{BB962C8B-B14F-4D97-AF65-F5344CB8AC3E}">
        <p14:creationId xmlns:p14="http://schemas.microsoft.com/office/powerpoint/2010/main" val="2886902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67012" y="9040143"/>
            <a:ext cx="6952924" cy="519289"/>
          </a:xfrm>
          <a:prstGeom prst="rect">
            <a:avLst/>
          </a:prstGeom>
        </p:spPr>
        <p:txBody>
          <a:bodyPr/>
          <a:lstStyle/>
          <a:p>
            <a:fld id="{11D11E05-9A79-174A-B0F9-82A56DD3A487}" type="datetimeFigureOut">
              <a:rPr lang="en-US" smtClean="0"/>
              <a:pPr/>
              <a:t>8/11/2022</a:t>
            </a:fld>
            <a:endParaRPr lang="en-US"/>
          </a:p>
        </p:txBody>
      </p:sp>
      <p:sp>
        <p:nvSpPr>
          <p:cNvPr id="3" name="Footer Placeholder 2"/>
          <p:cNvSpPr>
            <a:spLocks noGrp="1"/>
          </p:cNvSpPr>
          <p:nvPr>
            <p:ph type="ftr" sz="quarter" idx="11"/>
          </p:nvPr>
        </p:nvSpPr>
        <p:spPr>
          <a:xfrm>
            <a:off x="5924590" y="9040143"/>
            <a:ext cx="5491083" cy="519289"/>
          </a:xfrm>
          <a:prstGeom prst="rect">
            <a:avLst/>
          </a:prstGeom>
        </p:spPr>
        <p:txBody>
          <a:bodyPr/>
          <a:lstStyle/>
          <a:p>
            <a:endParaRPr lang="en-US"/>
          </a:p>
        </p:txBody>
      </p:sp>
      <p:sp>
        <p:nvSpPr>
          <p:cNvPr id="4" name="Slide Number Placeholder 3"/>
          <p:cNvSpPr>
            <a:spLocks noGrp="1"/>
          </p:cNvSpPr>
          <p:nvPr>
            <p:ph type="sldNum" sz="quarter" idx="12"/>
          </p:nvPr>
        </p:nvSpPr>
        <p:spPr>
          <a:xfrm>
            <a:off x="8670131" y="9040143"/>
            <a:ext cx="8292886" cy="519289"/>
          </a:xfrm>
          <a:prstGeom prst="rect">
            <a:avLst/>
          </a:prstGeom>
        </p:spPr>
        <p:txBody>
          <a:bodyPr/>
          <a:lstStyle/>
          <a:p>
            <a:fld id="{FFCAE09B-D2CC-F74E-AF79-1936433FC5CC}" type="slidenum">
              <a:rPr lang="en-US" smtClean="0"/>
              <a:pPr/>
              <a:t>‹#›</a:t>
            </a:fld>
            <a:endParaRPr lang="en-US"/>
          </a:p>
        </p:txBody>
      </p:sp>
    </p:spTree>
    <p:extLst>
      <p:ext uri="{BB962C8B-B14F-4D97-AF65-F5344CB8AC3E}">
        <p14:creationId xmlns:p14="http://schemas.microsoft.com/office/powerpoint/2010/main" val="966993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70039" y="254000"/>
            <a:ext cx="14800185" cy="21590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normAutofit/>
          </a:bodyPr>
          <a:lstStyle/>
          <a:p>
            <a:r>
              <a:t>Title Text</a:t>
            </a:r>
          </a:p>
        </p:txBody>
      </p:sp>
      <p:pic>
        <p:nvPicPr>
          <p:cNvPr id="3" name="LVP_UNI_LOGO_CMYK1.eps.pdf" descr="LVP_UNI_LOGO_CMYK1.eps.pdf"/>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321851" y="8565502"/>
            <a:ext cx="4011053" cy="851079"/>
          </a:xfrm>
          <a:prstGeom prst="rect">
            <a:avLst/>
          </a:prstGeom>
          <a:ln w="12700">
            <a:miter lim="400000"/>
          </a:ln>
        </p:spPr>
      </p:pic>
      <p:sp>
        <p:nvSpPr>
          <p:cNvPr id="4" name="Body Level One…"/>
          <p:cNvSpPr txBox="1">
            <a:spLocks noGrp="1"/>
          </p:cNvSpPr>
          <p:nvPr>
            <p:ph type="body" idx="1"/>
          </p:nvPr>
        </p:nvSpPr>
        <p:spPr>
          <a:xfrm>
            <a:off x="1270039" y="2590800"/>
            <a:ext cx="14800185" cy="62865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8415988" y="9258300"/>
            <a:ext cx="491354" cy="381000"/>
          </a:xfrm>
          <a:prstGeom prst="rect">
            <a:avLst/>
          </a:prstGeom>
          <a:ln w="12700">
            <a:miter lim="400000"/>
          </a:ln>
        </p:spPr>
        <p:txBody>
          <a:bodyPr wrap="none" lIns="50800" tIns="50800" rIns="50800" bIns="50800">
            <a:norm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2" r:id="rId2"/>
    <p:sldLayoutId id="2147483654" r:id="rId3"/>
    <p:sldLayoutId id="2147483655" r:id="rId4"/>
    <p:sldLayoutId id="2147483657" r:id="rId5"/>
    <p:sldLayoutId id="2147483658" r:id="rId6"/>
    <p:sldLayoutId id="2147483659" r:id="rId7"/>
    <p:sldLayoutId id="2147483660" r:id="rId8"/>
    <p:sldLayoutId id="2147483661" r:id="rId9"/>
    <p:sldLayoutId id="2147483662" r:id="rId10"/>
    <p:sldLayoutId id="2147483663" r:id="rId11"/>
  </p:sldLayoutIdLst>
  <p:transition spd="med"/>
  <p:txStyles>
    <p:titleStyle>
      <a:lvl1pPr marL="0" marR="0" indent="0"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1pPr>
      <a:lvl2pPr marL="0" marR="0" indent="228611"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2pPr>
      <a:lvl3pPr marL="0" marR="0" indent="457223"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3pPr>
      <a:lvl4pPr marL="0" marR="0" indent="685835"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4pPr>
      <a:lvl5pPr marL="0" marR="0" indent="914446"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5pPr>
      <a:lvl6pPr marL="0" marR="0" indent="1143057"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6pPr>
      <a:lvl7pPr marL="0" marR="0" indent="1371668"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7pPr>
      <a:lvl8pPr marL="0" marR="0" indent="1600280"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8pPr>
      <a:lvl9pPr marL="0" marR="0" indent="1828892" algn="ctr" defTabSz="584229"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9pPr>
    </p:titleStyle>
    <p:bodyStyle>
      <a:lvl1pPr marL="444522"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889045"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33567"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778089"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22612"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667134"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111656"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556178"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000700" marR="0" indent="-444522" algn="l" defTabSz="584229"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11"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23"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35"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46"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57"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68"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80"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92" algn="ctr" defTabSz="584229"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booth.lse.ac.uk/" TargetMode="External"/><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www.flickr.com/photos/iambigred/62451246" TargetMode="External"/><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image" Target="../media/image96.tiff"/><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7.tiff"/><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101.tif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Illuminating the Structure and Function of Cities through Consumer Data"/>
          <p:cNvSpPr txBox="1">
            <a:spLocks noGrp="1"/>
          </p:cNvSpPr>
          <p:nvPr>
            <p:ph type="ctrTitle"/>
          </p:nvPr>
        </p:nvSpPr>
        <p:spPr>
          <a:xfrm>
            <a:off x="1059523" y="4370467"/>
            <a:ext cx="15258715" cy="2108559"/>
          </a:xfrm>
          <a:prstGeom prst="rect">
            <a:avLst/>
          </a:prstGeom>
        </p:spPr>
        <p:txBody>
          <a:bodyPr>
            <a:noAutofit/>
          </a:bodyPr>
          <a:lstStyle>
            <a:lvl1pPr defTabSz="502412">
              <a:defRPr sz="5246" b="1"/>
            </a:lvl1pPr>
          </a:lstStyle>
          <a:p>
            <a:r>
              <a:rPr lang="en-US" sz="8000" dirty="0"/>
              <a:t>Geodemographic Analysis of Cities</a:t>
            </a:r>
            <a:endParaRPr lang="en-GB" sz="8000" dirty="0"/>
          </a:p>
        </p:txBody>
      </p:sp>
      <p:pic>
        <p:nvPicPr>
          <p:cNvPr id="2" name="Picture 1">
            <a:extLst>
              <a:ext uri="{FF2B5EF4-FFF2-40B4-BE49-F238E27FC236}">
                <a16:creationId xmlns:a16="http://schemas.microsoft.com/office/drawing/2014/main" id="{B3C4FE5D-C609-654A-9A46-CD86BE76613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907267" y="8416377"/>
            <a:ext cx="4045857" cy="1024377"/>
          </a:xfrm>
          <a:prstGeom prst="rect">
            <a:avLst/>
          </a:prstGeom>
        </p:spPr>
      </p:pic>
      <p:pic>
        <p:nvPicPr>
          <p:cNvPr id="6" name="CDRC Col_2.pdf" descr="CDRC Col_2.pdf">
            <a:extLst>
              <a:ext uri="{FF2B5EF4-FFF2-40B4-BE49-F238E27FC236}">
                <a16:creationId xmlns:a16="http://schemas.microsoft.com/office/drawing/2014/main" id="{A49AF352-4595-B846-BB5B-FD15B8D9560D}"/>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0657179" y="8333344"/>
            <a:ext cx="1773901" cy="1107410"/>
          </a:xfrm>
          <a:prstGeom prst="rect">
            <a:avLst/>
          </a:prstGeom>
          <a:ln w="12700">
            <a:miter lim="400000"/>
          </a:ln>
        </p:spPr>
      </p:pic>
      <p:sp>
        <p:nvSpPr>
          <p:cNvPr id="5" name="Alex Singleton…">
            <a:extLst>
              <a:ext uri="{FF2B5EF4-FFF2-40B4-BE49-F238E27FC236}">
                <a16:creationId xmlns:a16="http://schemas.microsoft.com/office/drawing/2014/main" id="{A93A03C7-ED98-4625-D6F5-CEC769FF366A}"/>
              </a:ext>
            </a:extLst>
          </p:cNvPr>
          <p:cNvSpPr txBox="1">
            <a:spLocks noGrp="1"/>
          </p:cNvSpPr>
          <p:nvPr>
            <p:ph type="body" idx="13"/>
          </p:nvPr>
        </p:nvSpPr>
        <p:spPr>
          <a:xfrm>
            <a:off x="1059523" y="6107127"/>
            <a:ext cx="10950346" cy="1799099"/>
          </a:xfrm>
          <a:prstGeom prst="rect">
            <a:avLst/>
          </a:prstGeom>
        </p:spPr>
        <p:txBody>
          <a:bodyPr/>
          <a:lstStyle/>
          <a:p>
            <a:pPr>
              <a:defRPr sz="2400" b="1">
                <a:latin typeface="Helvetica"/>
                <a:ea typeface="Helvetica"/>
                <a:cs typeface="Helvetica"/>
                <a:sym typeface="Helvetica"/>
              </a:defRPr>
            </a:pPr>
            <a:r>
              <a:rPr u="sng" dirty="0"/>
              <a:t>Alex Singleton</a:t>
            </a:r>
          </a:p>
          <a:p>
            <a:pPr>
              <a:defRPr sz="2400" i="1">
                <a:latin typeface="Helvetica"/>
                <a:ea typeface="Helvetica"/>
                <a:cs typeface="Helvetica"/>
                <a:sym typeface="Helvetica"/>
              </a:defRPr>
            </a:pPr>
            <a:r>
              <a:rPr dirty="0"/>
              <a:t>Professor of Geographic Information Science</a:t>
            </a:r>
          </a:p>
          <a:p>
            <a:pPr>
              <a:defRPr sz="2400" i="1">
                <a:latin typeface="Helvetica"/>
                <a:ea typeface="Helvetica"/>
                <a:cs typeface="Helvetica"/>
                <a:sym typeface="Helvetica"/>
              </a:defRPr>
            </a:pPr>
            <a:r>
              <a:rPr dirty="0"/>
              <a:t>University of Liverpool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p:cNvSpPr>
          <p:nvPr/>
        </p:nvSpPr>
        <p:spPr bwMode="auto">
          <a:xfrm>
            <a:off x="8912378" y="8096125"/>
            <a:ext cx="5772474" cy="308864"/>
          </a:xfrm>
          <a:prstGeom prst="rect">
            <a:avLst/>
          </a:prstGeom>
          <a:noFill/>
          <a:ln w="12700" cap="flat">
            <a:noFill/>
            <a:miter lim="800000"/>
            <a:headEnd type="none" w="med" len="med"/>
            <a:tailEnd type="none" w="med" len="med"/>
          </a:ln>
        </p:spPr>
        <p:txBody>
          <a:bodyPr lIns="0" tIns="0" rIns="0" bIns="0" anchor="ctr"/>
          <a:lstStyle/>
          <a:p>
            <a:r>
              <a:rPr lang="en-US" sz="1280" u="sng" dirty="0">
                <a:ea typeface="Gill Sans Light" charset="0"/>
                <a:cs typeface="Gill Sans Light" charset="0"/>
              </a:rPr>
              <a:t>http://en.wikipedia.org/wiki/File:Charles_Booth_by_George_Frederic_Watts.jpg</a:t>
            </a:r>
          </a:p>
        </p:txBody>
      </p:sp>
      <p:sp>
        <p:nvSpPr>
          <p:cNvPr id="40964" name="Rectangle 4"/>
          <p:cNvSpPr>
            <a:spLocks/>
          </p:cNvSpPr>
          <p:nvPr/>
        </p:nvSpPr>
        <p:spPr bwMode="auto">
          <a:xfrm>
            <a:off x="11640695" y="1249808"/>
            <a:ext cx="4009110"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ea typeface="Gill Sans Light" charset="0"/>
                <a:cs typeface="Gill Sans Light" charset="0"/>
              </a:rPr>
              <a:t>Charles Booth</a:t>
            </a:r>
          </a:p>
        </p:txBody>
      </p:sp>
      <p:sp>
        <p:nvSpPr>
          <p:cNvPr id="2" name="Title 1">
            <a:extLst>
              <a:ext uri="{FF2B5EF4-FFF2-40B4-BE49-F238E27FC236}">
                <a16:creationId xmlns:a16="http://schemas.microsoft.com/office/drawing/2014/main" id="{1B9B4852-BC6F-58C8-965A-469C10C0AF31}"/>
              </a:ext>
            </a:extLst>
          </p:cNvPr>
          <p:cNvSpPr>
            <a:spLocks noGrp="1"/>
          </p:cNvSpPr>
          <p:nvPr>
            <p:ph type="title"/>
          </p:nvPr>
        </p:nvSpPr>
        <p:spPr/>
        <p:txBody>
          <a:bodyPr/>
          <a:lstStyle/>
          <a:p>
            <a:r>
              <a:rPr lang="en-GB" dirty="0"/>
              <a:t>Charles Booth</a:t>
            </a:r>
          </a:p>
        </p:txBody>
      </p:sp>
      <p:sp>
        <p:nvSpPr>
          <p:cNvPr id="3" name="Text Placeholder 2">
            <a:extLst>
              <a:ext uri="{FF2B5EF4-FFF2-40B4-BE49-F238E27FC236}">
                <a16:creationId xmlns:a16="http://schemas.microsoft.com/office/drawing/2014/main" id="{78C9709C-3FCB-54FB-2039-D28A4749E472}"/>
              </a:ext>
            </a:extLst>
          </p:cNvPr>
          <p:cNvSpPr>
            <a:spLocks noGrp="1"/>
          </p:cNvSpPr>
          <p:nvPr>
            <p:ph type="body" sz="half" idx="1"/>
          </p:nvPr>
        </p:nvSpPr>
        <p:spPr/>
        <p:txBody>
          <a:bodyPr>
            <a:normAutofit fontScale="40000" lnSpcReduction="20000"/>
          </a:bodyPr>
          <a:lstStyle/>
          <a:p>
            <a:pPr marL="292603" indent="-292603" algn="l">
              <a:lnSpc>
                <a:spcPct val="120000"/>
              </a:lnSpc>
              <a:spcBef>
                <a:spcPts val="600"/>
              </a:spcBef>
              <a:buSzPct val="125000"/>
              <a:buFont typeface="Gill Sans Light" charset="0"/>
              <a:buChar char="•"/>
            </a:pPr>
            <a:r>
              <a:rPr lang="en-US" sz="5100" dirty="0">
                <a:solidFill>
                  <a:srgbClr val="53585F"/>
                </a:solidFill>
              </a:rPr>
              <a:t>30 March 1840 – 23 November 1916</a:t>
            </a:r>
          </a:p>
          <a:p>
            <a:pPr marL="292603" indent="-292603" algn="l">
              <a:lnSpc>
                <a:spcPct val="120000"/>
              </a:lnSpc>
              <a:spcBef>
                <a:spcPts val="600"/>
              </a:spcBef>
              <a:buSzPct val="125000"/>
              <a:buFont typeface="Gill Sans Light" charset="0"/>
              <a:buChar char="•"/>
            </a:pPr>
            <a:r>
              <a:rPr lang="en-US" sz="5100" dirty="0">
                <a:solidFill>
                  <a:srgbClr val="53585F"/>
                </a:solidFill>
              </a:rPr>
              <a:t>Shipping business owner  &amp; Philanthropist</a:t>
            </a:r>
          </a:p>
          <a:p>
            <a:pPr marL="292603" indent="-292603" algn="l">
              <a:lnSpc>
                <a:spcPct val="120000"/>
              </a:lnSpc>
              <a:spcBef>
                <a:spcPts val="600"/>
              </a:spcBef>
              <a:buSzPct val="125000"/>
              <a:buFont typeface="Gill Sans Light" charset="0"/>
              <a:buChar char="•"/>
            </a:pPr>
            <a:r>
              <a:rPr lang="en-US" sz="5100" dirty="0">
                <a:solidFill>
                  <a:srgbClr val="53585F"/>
                </a:solidFill>
              </a:rPr>
              <a:t>Survey: </a:t>
            </a:r>
          </a:p>
          <a:p>
            <a:pPr marL="292603" indent="-292603" algn="l">
              <a:lnSpc>
                <a:spcPct val="120000"/>
              </a:lnSpc>
              <a:spcBef>
                <a:spcPts val="600"/>
              </a:spcBef>
              <a:buSzPct val="125000"/>
              <a:buFont typeface="Gill Sans Light" charset="0"/>
              <a:buChar char="•"/>
            </a:pPr>
            <a:r>
              <a:rPr lang="en-US" sz="5100" dirty="0">
                <a:solidFill>
                  <a:srgbClr val="53585F"/>
                </a:solidFill>
              </a:rPr>
              <a:t>“Life and </a:t>
            </a:r>
            <a:r>
              <a:rPr lang="en-US" sz="5100" dirty="0" err="1">
                <a:solidFill>
                  <a:srgbClr val="53585F"/>
                </a:solidFill>
              </a:rPr>
              <a:t>Labour</a:t>
            </a:r>
            <a:r>
              <a:rPr lang="en-US" sz="5100" dirty="0">
                <a:solidFill>
                  <a:srgbClr val="53585F"/>
                </a:solidFill>
              </a:rPr>
              <a:t> of the People in London”</a:t>
            </a:r>
          </a:p>
          <a:p>
            <a:pPr marL="1170414" lvl="1" indent="-292603" algn="l">
              <a:lnSpc>
                <a:spcPct val="120000"/>
              </a:lnSpc>
              <a:spcBef>
                <a:spcPts val="600"/>
              </a:spcBef>
              <a:buSzPct val="125000"/>
              <a:buFont typeface="Gill Sans Light" charset="0"/>
              <a:buChar char="•"/>
            </a:pPr>
            <a:r>
              <a:rPr lang="en-US" sz="5100" dirty="0">
                <a:solidFill>
                  <a:srgbClr val="53585F"/>
                </a:solidFill>
              </a:rPr>
              <a:t>First Edition</a:t>
            </a:r>
          </a:p>
          <a:p>
            <a:pPr marL="1609319" lvl="2" indent="-292603" algn="l">
              <a:lnSpc>
                <a:spcPct val="120000"/>
              </a:lnSpc>
              <a:spcBef>
                <a:spcPts val="600"/>
              </a:spcBef>
              <a:buSzPct val="125000"/>
              <a:buFont typeface="Gill Sans Light" charset="0"/>
              <a:buChar char="•"/>
            </a:pPr>
            <a:r>
              <a:rPr lang="en-US" sz="5100" dirty="0">
                <a:solidFill>
                  <a:srgbClr val="53585F"/>
                </a:solidFill>
              </a:rPr>
              <a:t>Life and </a:t>
            </a:r>
            <a:r>
              <a:rPr lang="en-US" sz="5100" dirty="0" err="1">
                <a:solidFill>
                  <a:srgbClr val="53585F"/>
                </a:solidFill>
              </a:rPr>
              <a:t>Labour</a:t>
            </a:r>
            <a:r>
              <a:rPr lang="en-US" sz="5100" dirty="0">
                <a:solidFill>
                  <a:srgbClr val="53585F"/>
                </a:solidFill>
              </a:rPr>
              <a:t> of the People, Vol. I (1889)</a:t>
            </a:r>
          </a:p>
          <a:p>
            <a:pPr marL="1609319" lvl="2" indent="-292603" algn="l">
              <a:lnSpc>
                <a:spcPct val="120000"/>
              </a:lnSpc>
              <a:spcBef>
                <a:spcPts val="600"/>
              </a:spcBef>
              <a:buSzPct val="125000"/>
              <a:buFont typeface="Gill Sans Light" charset="0"/>
              <a:buChar char="•"/>
            </a:pPr>
            <a:r>
              <a:rPr lang="en-US" sz="5100" dirty="0" err="1">
                <a:solidFill>
                  <a:srgbClr val="53585F"/>
                </a:solidFill>
              </a:rPr>
              <a:t>Labour</a:t>
            </a:r>
            <a:r>
              <a:rPr lang="en-US" sz="5100" dirty="0">
                <a:solidFill>
                  <a:srgbClr val="53585F"/>
                </a:solidFill>
              </a:rPr>
              <a:t> and Life of the People, Vol II (1891)</a:t>
            </a:r>
          </a:p>
          <a:p>
            <a:pPr marL="1170414" lvl="1" indent="-292603" algn="l">
              <a:lnSpc>
                <a:spcPct val="120000"/>
              </a:lnSpc>
              <a:spcBef>
                <a:spcPts val="600"/>
              </a:spcBef>
              <a:buSzPct val="125000"/>
              <a:buFont typeface="Gill Sans Light" charset="0"/>
              <a:buChar char="•"/>
            </a:pPr>
            <a:r>
              <a:rPr lang="en-US" sz="5100" dirty="0">
                <a:solidFill>
                  <a:srgbClr val="53585F"/>
                </a:solidFill>
              </a:rPr>
              <a:t>Second Edition</a:t>
            </a:r>
          </a:p>
          <a:p>
            <a:pPr marL="1609319" lvl="2" indent="-292603" algn="l">
              <a:lnSpc>
                <a:spcPct val="120000"/>
              </a:lnSpc>
              <a:spcBef>
                <a:spcPts val="600"/>
              </a:spcBef>
              <a:buSzPct val="125000"/>
              <a:buFont typeface="Gill Sans Light" charset="0"/>
              <a:buChar char="•"/>
            </a:pPr>
            <a:r>
              <a:rPr lang="en-US" sz="5100" dirty="0">
                <a:solidFill>
                  <a:srgbClr val="53585F"/>
                </a:solidFill>
              </a:rPr>
              <a:t>Life and </a:t>
            </a:r>
            <a:r>
              <a:rPr lang="en-US" sz="5100" dirty="0" err="1">
                <a:solidFill>
                  <a:srgbClr val="53585F"/>
                </a:solidFill>
              </a:rPr>
              <a:t>Labour</a:t>
            </a:r>
            <a:r>
              <a:rPr lang="en-US" sz="5100" dirty="0">
                <a:solidFill>
                  <a:srgbClr val="53585F"/>
                </a:solidFill>
              </a:rPr>
              <a:t> of the People in London; 9 volumes 1892-97</a:t>
            </a:r>
          </a:p>
          <a:p>
            <a:pPr marL="1170414" lvl="1" indent="-292603" algn="l">
              <a:lnSpc>
                <a:spcPct val="120000"/>
              </a:lnSpc>
              <a:spcBef>
                <a:spcPts val="600"/>
              </a:spcBef>
              <a:buSzPct val="125000"/>
              <a:buFont typeface="Gill Sans Light" charset="0"/>
              <a:buChar char="•"/>
            </a:pPr>
            <a:r>
              <a:rPr lang="en-US" sz="5100" dirty="0">
                <a:solidFill>
                  <a:srgbClr val="53585F"/>
                </a:solidFill>
              </a:rPr>
              <a:t>Third Edition</a:t>
            </a:r>
          </a:p>
          <a:p>
            <a:pPr marL="1609319" lvl="2" indent="-292603" algn="l">
              <a:lnSpc>
                <a:spcPct val="120000"/>
              </a:lnSpc>
              <a:spcBef>
                <a:spcPts val="600"/>
              </a:spcBef>
              <a:buSzPct val="125000"/>
              <a:buFont typeface="Gill Sans Light" charset="0"/>
              <a:buChar char="•"/>
            </a:pPr>
            <a:r>
              <a:rPr lang="en-US" sz="5100" dirty="0">
                <a:solidFill>
                  <a:srgbClr val="53585F"/>
                </a:solidFill>
              </a:rPr>
              <a:t>Life and </a:t>
            </a:r>
            <a:r>
              <a:rPr lang="en-US" sz="5100" dirty="0" err="1">
                <a:solidFill>
                  <a:srgbClr val="53585F"/>
                </a:solidFill>
              </a:rPr>
              <a:t>Labour</a:t>
            </a:r>
            <a:r>
              <a:rPr lang="en-US" sz="5100" dirty="0">
                <a:solidFill>
                  <a:srgbClr val="53585F"/>
                </a:solidFill>
              </a:rPr>
              <a:t> of the People in London; 17 volumes </a:t>
            </a:r>
            <a:r>
              <a:rPr lang="en-US" sz="5120" dirty="0">
                <a:ea typeface="Gill Sans Light" charset="0"/>
                <a:cs typeface="Gill Sans Light" charset="0"/>
              </a:rPr>
              <a:t>(1902-03)</a:t>
            </a:r>
          </a:p>
          <a:p>
            <a:pPr marL="292603" indent="-292603">
              <a:lnSpc>
                <a:spcPct val="120000"/>
              </a:lnSpc>
              <a:spcBef>
                <a:spcPts val="600"/>
              </a:spcBef>
              <a:buSzPct val="125000"/>
              <a:buFont typeface="Gill Sans Light" charset="0"/>
              <a:buChar char="•"/>
            </a:pPr>
            <a:r>
              <a:rPr lang="en-US" sz="5120" dirty="0">
                <a:ea typeface="Gill Sans Light" charset="0"/>
                <a:cs typeface="Gill Sans Light" charset="0"/>
              </a:rPr>
              <a:t>Quantitative and Qualitative</a:t>
            </a:r>
          </a:p>
          <a:p>
            <a:pPr>
              <a:lnSpc>
                <a:spcPct val="120000"/>
              </a:lnSpc>
              <a:spcBef>
                <a:spcPts val="600"/>
              </a:spcBef>
            </a:pPr>
            <a:endParaRPr lang="en-GB" dirty="0"/>
          </a:p>
        </p:txBody>
      </p:sp>
      <p:pic>
        <p:nvPicPr>
          <p:cNvPr id="10" name="Picture 1">
            <a:extLst>
              <a:ext uri="{FF2B5EF4-FFF2-40B4-BE49-F238E27FC236}">
                <a16:creationId xmlns:a16="http://schemas.microsoft.com/office/drawing/2014/main" id="{D5B9DC86-7443-9D6F-A925-CBB13B8673CB}"/>
              </a:ext>
            </a:extLst>
          </p:cNvPr>
          <p:cNvPicPr>
            <a:picLocks noGrp="1" noChangeAspect="1" noChangeArrowheads="1"/>
          </p:cNvPicPr>
          <p:nvPr>
            <p:ph type="pic" sz="half" idx="13"/>
          </p:nvPr>
        </p:nvPicPr>
        <p:blipFill>
          <a:blip r:embed="rId2" cstate="print">
            <a:extLst>
              <a:ext uri="{28A0092B-C50C-407E-A947-70E740481C1C}">
                <a14:useLocalDpi xmlns:a14="http://schemas.microsoft.com/office/drawing/2010/main" val="0"/>
              </a:ext>
            </a:extLst>
          </a:blip>
          <a:srcRect/>
          <a:stretch>
            <a:fillRect/>
          </a:stretch>
        </p:blipFill>
        <p:spPr bwMode="auto">
          <a:xfrm>
            <a:off x="8958263" y="2590800"/>
            <a:ext cx="7112000" cy="6286500"/>
          </a:xfrm>
          <a:prstGeom prst="rect">
            <a:avLst/>
          </a:prstGeom>
          <a:noFill/>
          <a:ln w="12700" cap="flat">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779" y="189098"/>
            <a:ext cx="12484608" cy="7723632"/>
          </a:xfrm>
          <a:prstGeom prst="rect">
            <a:avLst/>
          </a:prstGeom>
          <a:noFill/>
          <a:ln w="12700" cap="flat">
            <a:noFill/>
            <a:miter lim="800000"/>
            <a:headEnd/>
            <a:tailEnd/>
          </a:ln>
        </p:spPr>
      </p:pic>
      <p:sp>
        <p:nvSpPr>
          <p:cNvPr id="41986" name="Rectangle 2"/>
          <p:cNvSpPr>
            <a:spLocks/>
          </p:cNvSpPr>
          <p:nvPr/>
        </p:nvSpPr>
        <p:spPr bwMode="auto">
          <a:xfrm>
            <a:off x="9848344" y="8061087"/>
            <a:ext cx="4841069" cy="240707"/>
          </a:xfrm>
          <a:prstGeom prst="rect">
            <a:avLst/>
          </a:prstGeom>
          <a:noFill/>
          <a:ln w="12700" cap="flat">
            <a:noFill/>
            <a:miter lim="800000"/>
            <a:headEnd type="none" w="med" len="med"/>
            <a:tailEnd type="none" w="med" len="med"/>
          </a:ln>
        </p:spPr>
        <p:txBody>
          <a:bodyPr wrap="none" lIns="0" tIns="0" rIns="0" bIns="0" anchor="ctr">
            <a:spAutoFit/>
          </a:bodyPr>
          <a:lstStyle/>
          <a:p>
            <a:r>
              <a:rPr lang="en-US" sz="1564" dirty="0">
                <a:ea typeface="Gill Sans Light" charset="0"/>
                <a:cs typeface="Gill Sans Light" charset="0"/>
              </a:rPr>
              <a:t>Walk with Police Constable Robert Turner, 12 July 1898 </a:t>
            </a:r>
          </a:p>
        </p:txBody>
      </p:sp>
      <p:sp>
        <p:nvSpPr>
          <p:cNvPr id="41987" name="Rectangle 3"/>
          <p:cNvSpPr>
            <a:spLocks/>
          </p:cNvSpPr>
          <p:nvPr/>
        </p:nvSpPr>
        <p:spPr bwMode="auto">
          <a:xfrm>
            <a:off x="10874101" y="8524488"/>
            <a:ext cx="5945538"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u="sng" dirty="0">
                <a:solidFill>
                  <a:schemeClr val="tx1"/>
                </a:solidFill>
                <a:ea typeface="Gill Sans Light" charset="0"/>
                <a:cs typeface="Gill Sans Light" charset="0"/>
                <a:hlinkClick r:id="rId3"/>
              </a:rPr>
              <a:t>http://booth.lse.ac.uk</a:t>
            </a:r>
            <a:endParaRPr lang="en-US" sz="5120" u="sng" dirty="0">
              <a:solidFill>
                <a:schemeClr val="tx1"/>
              </a:solidFill>
              <a:ea typeface="Gill Sans Light" charset="0"/>
              <a:cs typeface="Gill Sans Light"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731" y="881651"/>
            <a:ext cx="13004800" cy="7174316"/>
          </a:xfrm>
          <a:prstGeom prst="rect">
            <a:avLst/>
          </a:prstGeom>
          <a:noFill/>
          <a:ln w="9525">
            <a:noFill/>
            <a:miter lim="800000"/>
            <a:headEnd/>
            <a:tailEnd/>
          </a:ln>
          <a:effectLst/>
        </p:spPr>
      </p:pic>
      <p:sp>
        <p:nvSpPr>
          <p:cNvPr id="6" name="Rectangle 5"/>
          <p:cNvSpPr/>
          <p:nvPr/>
        </p:nvSpPr>
        <p:spPr>
          <a:xfrm>
            <a:off x="9282119" y="8249124"/>
            <a:ext cx="5240171" cy="311175"/>
          </a:xfrm>
          <a:prstGeom prst="rect">
            <a:avLst/>
          </a:prstGeom>
        </p:spPr>
        <p:txBody>
          <a:bodyPr wrap="square">
            <a:spAutoFit/>
          </a:bodyPr>
          <a:lstStyle/>
          <a:p>
            <a:r>
              <a:rPr lang="en-GB" sz="1422" dirty="0"/>
              <a:t>http://www.nytimes.com/2010/05/24/arts/24iht-design24.html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363" y="337693"/>
            <a:ext cx="11736832" cy="7252208"/>
          </a:xfrm>
          <a:prstGeom prst="rect">
            <a:avLst/>
          </a:prstGeom>
          <a:noFill/>
          <a:ln w="12700" cap="flat">
            <a:noFill/>
            <a:miter lim="800000"/>
            <a:headEnd/>
            <a:tailEnd/>
          </a:ln>
        </p:spPr>
      </p:pic>
      <p:sp>
        <p:nvSpPr>
          <p:cNvPr id="43010" name="Rectangle 2"/>
          <p:cNvSpPr>
            <a:spLocks/>
          </p:cNvSpPr>
          <p:nvPr/>
        </p:nvSpPr>
        <p:spPr bwMode="auto">
          <a:xfrm>
            <a:off x="6979507" y="5572124"/>
            <a:ext cx="8046720" cy="3007360"/>
          </a:xfrm>
          <a:prstGeom prst="rect">
            <a:avLst/>
          </a:prstGeom>
          <a:solidFill>
            <a:srgbClr val="000000">
              <a:alpha val="68999"/>
            </a:srgbClr>
          </a:solidFill>
          <a:ln w="12700" cap="flat">
            <a:noFill/>
            <a:miter lim="800000"/>
            <a:headEnd type="none" w="med" len="med"/>
            <a:tailEnd type="none" w="med" len="med"/>
          </a:ln>
        </p:spPr>
        <p:txBody>
          <a:bodyPr lIns="0" tIns="0" rIns="0" bIns="0"/>
          <a:lstStyle/>
          <a:p>
            <a:endParaRPr lang="en-GB" sz="5120"/>
          </a:p>
        </p:txBody>
      </p:sp>
      <p:sp>
        <p:nvSpPr>
          <p:cNvPr id="43011" name="Rectangle 3"/>
          <p:cNvSpPr>
            <a:spLocks/>
          </p:cNvSpPr>
          <p:nvPr/>
        </p:nvSpPr>
        <p:spPr bwMode="auto">
          <a:xfrm>
            <a:off x="7142067" y="5528584"/>
            <a:ext cx="7737856" cy="3764620"/>
          </a:xfrm>
          <a:prstGeom prst="rect">
            <a:avLst/>
          </a:prstGeom>
          <a:noFill/>
          <a:ln w="12700" cap="flat">
            <a:noFill/>
            <a:miter lim="800000"/>
            <a:headEnd type="none" w="med" len="med"/>
            <a:tailEnd type="none" w="med" len="med"/>
          </a:ln>
        </p:spPr>
        <p:txBody>
          <a:bodyPr wrap="square" lIns="0" tIns="0" rIns="0" bIns="0" anchor="ctr">
            <a:spAutoFit/>
          </a:bodyPr>
          <a:lstStyle/>
          <a:p>
            <a:pPr algn="l"/>
            <a:r>
              <a:rPr lang="en-US" sz="2418" b="1" dirty="0">
                <a:latin typeface="Gill Sans" charset="0"/>
                <a:ea typeface="Gill Sans" charset="0"/>
                <a:cs typeface="Gill Sans" charset="0"/>
                <a:sym typeface="Gill Sans" charset="0"/>
              </a:rPr>
              <a:t>Description</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BLACK: Lowest class. Vicious, semi-criminal.</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DARK BLUE: Very poor, casual. Chronic want.</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LIGHT BLUE: Poor. 18s. to 21s. a week for a moderate family</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PURPLE: Mixed. Some comfortable others poor</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PINK: Fairly comfortable. Good ordinary earnings.</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RED: Middle class. Well-to-do.</a:t>
            </a:r>
            <a:endParaRPr lang="en-US" sz="3129" dirty="0">
              <a:latin typeface="Gill Sans" charset="0"/>
              <a:ea typeface="Gill Sans" charset="0"/>
              <a:cs typeface="Gill Sans" charset="0"/>
              <a:sym typeface="Gill Sans" charset="0"/>
            </a:endParaRPr>
          </a:p>
          <a:p>
            <a:pPr algn="l"/>
            <a:r>
              <a:rPr lang="en-US" sz="2418" dirty="0">
                <a:latin typeface="Gill Sans" charset="0"/>
                <a:ea typeface="Gill Sans" charset="0"/>
                <a:cs typeface="Gill Sans" charset="0"/>
                <a:sym typeface="Gill Sans" charset="0"/>
              </a:rPr>
              <a:t>YELLOW: Upper-middle and Upper classes. Wealthy.</a:t>
            </a:r>
            <a:endParaRPr lang="en-US" sz="3129" dirty="0">
              <a:latin typeface="Gill Sans" charset="0"/>
              <a:ea typeface="Gill Sans" charset="0"/>
              <a:cs typeface="Gill Sans" charset="0"/>
              <a:sym typeface="Gill Sans" charset="0"/>
            </a:endParaRPr>
          </a:p>
          <a:p>
            <a:endParaRPr lang="en-US" sz="5120" dirty="0">
              <a:latin typeface="Gill Sans" charset="0"/>
              <a:ea typeface="Gill Sans" charset="0"/>
              <a:cs typeface="Gill Sans" charset="0"/>
              <a:sym typeface="Gill Sans"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803" y="512064"/>
            <a:ext cx="12565888" cy="7071360"/>
          </a:xfrm>
          <a:prstGeom prst="rect">
            <a:avLst/>
          </a:prstGeom>
          <a:noFill/>
          <a:ln w="12700" cap="flat">
            <a:noFill/>
            <a:miter lim="800000"/>
            <a:headEnd/>
            <a:tailEnd/>
          </a:ln>
        </p:spPr>
      </p:pic>
      <p:pic>
        <p:nvPicPr>
          <p:cNvPr id="440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53843" y="3519424"/>
            <a:ext cx="2877312" cy="3917696"/>
          </a:xfrm>
          <a:prstGeom prst="rect">
            <a:avLst/>
          </a:prstGeom>
          <a:noFill/>
          <a:ln w="12700" cap="flat">
            <a:noFill/>
            <a:miter lim="800000"/>
            <a:headEnd/>
            <a:tailEnd/>
          </a:ln>
          <a:effectLst>
            <a:outerShdw blurRad="50800" dist="38100" dir="2700000" algn="tl" rotWithShape="0">
              <a:prstClr val="black">
                <a:alpha val="40000"/>
              </a:prstClr>
            </a:outerShdw>
          </a:effectLst>
        </p:spPr>
      </p:pic>
      <p:sp>
        <p:nvSpPr>
          <p:cNvPr id="44037" name="Rectangle 5"/>
          <p:cNvSpPr>
            <a:spLocks/>
          </p:cNvSpPr>
          <p:nvPr/>
        </p:nvSpPr>
        <p:spPr bwMode="auto">
          <a:xfrm>
            <a:off x="6954327" y="8223623"/>
            <a:ext cx="7876828" cy="308864"/>
          </a:xfrm>
          <a:prstGeom prst="rect">
            <a:avLst/>
          </a:prstGeom>
          <a:noFill/>
          <a:ln w="12700" cap="flat">
            <a:noFill/>
            <a:miter lim="800000"/>
            <a:headEnd type="none" w="med" len="med"/>
            <a:tailEnd type="none" w="med" len="med"/>
          </a:ln>
        </p:spPr>
        <p:txBody>
          <a:bodyPr lIns="0" tIns="0" rIns="0" bIns="0" anchor="ctr"/>
          <a:lstStyle/>
          <a:p>
            <a:r>
              <a:rPr lang="en-US" sz="1280" dirty="0">
                <a:ea typeface="Gill Sans Light" charset="0"/>
                <a:cs typeface="Gill Sans Light" charset="0"/>
              </a:rPr>
              <a:t>Marr, T.R. (1904) Housing Conditions in Manchester and </a:t>
            </a:r>
            <a:r>
              <a:rPr lang="en-US" sz="1280" dirty="0" err="1">
                <a:ea typeface="Gill Sans Light" charset="0"/>
                <a:cs typeface="Gill Sans Light" charset="0"/>
              </a:rPr>
              <a:t>Salford</a:t>
            </a:r>
            <a:r>
              <a:rPr lang="en-US" sz="1280" dirty="0">
                <a:ea typeface="Gill Sans Light" charset="0"/>
                <a:cs typeface="Gill Sans Light" charset="0"/>
              </a:rPr>
              <a:t>. Manchester, Manchester University Press.</a:t>
            </a:r>
          </a:p>
        </p:txBody>
      </p:sp>
      <p:pic>
        <p:nvPicPr>
          <p:cNvPr id="440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900" y="2422144"/>
            <a:ext cx="3627120" cy="5624576"/>
          </a:xfrm>
          <a:prstGeom prst="rect">
            <a:avLst/>
          </a:prstGeom>
          <a:noFill/>
          <a:ln w="12700" cap="flat">
            <a:noFill/>
            <a:miter lim="800000"/>
            <a:headEnd/>
            <a:tailEnd/>
          </a:ln>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7955" y="181685"/>
            <a:ext cx="5185664" cy="3950208"/>
          </a:xfrm>
          <a:prstGeom prst="rect">
            <a:avLst/>
          </a:prstGeom>
          <a:noFill/>
          <a:ln w="12700" cap="flat">
            <a:noFill/>
            <a:miter lim="800000"/>
            <a:headEnd/>
            <a:tailEnd/>
          </a:ln>
        </p:spPr>
      </p:pic>
      <p:pic>
        <p:nvPicPr>
          <p:cNvPr id="450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7955" y="4408245"/>
            <a:ext cx="5185664" cy="3950208"/>
          </a:xfrm>
          <a:prstGeom prst="rect">
            <a:avLst/>
          </a:prstGeom>
          <a:noFill/>
          <a:ln w="12700" cap="flat">
            <a:noFill/>
            <a:miter lim="800000"/>
            <a:headEnd/>
            <a:tailEnd/>
          </a:ln>
        </p:spPr>
      </p:pic>
      <p:pic>
        <p:nvPicPr>
          <p:cNvPr id="4505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805019" y="729310"/>
            <a:ext cx="4565905" cy="3511296"/>
          </a:xfrm>
          <a:prstGeom prst="rect">
            <a:avLst/>
          </a:prstGeom>
          <a:noFill/>
          <a:ln w="12700" cap="flat">
            <a:noFill/>
            <a:miter lim="800000"/>
            <a:headEnd/>
            <a:tailEnd/>
          </a:ln>
        </p:spPr>
      </p:pic>
      <p:pic>
        <p:nvPicPr>
          <p:cNvPr id="4506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386525">
            <a:off x="5349844" y="892885"/>
            <a:ext cx="4616704" cy="3202432"/>
          </a:xfrm>
          <a:prstGeom prst="rect">
            <a:avLst/>
          </a:prstGeom>
          <a:noFill/>
          <a:ln w="12700" cap="flat">
            <a:noFill/>
            <a:miter lim="800000"/>
            <a:headEnd/>
            <a:tailEnd/>
          </a:ln>
        </p:spPr>
      </p:pic>
      <p:pic>
        <p:nvPicPr>
          <p:cNvPr id="4506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97779" y="4993461"/>
            <a:ext cx="7038848" cy="3364992"/>
          </a:xfrm>
          <a:prstGeom prst="rect">
            <a:avLst/>
          </a:prstGeom>
          <a:noFill/>
          <a:ln w="12700" cap="flat">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a:extLst>
              <a:ext uri="{FF2B5EF4-FFF2-40B4-BE49-F238E27FC236}">
                <a16:creationId xmlns:a16="http://schemas.microsoft.com/office/drawing/2014/main" id="{AE3648FD-0633-129C-D42F-0936033E0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4411" y="368300"/>
            <a:ext cx="5273041" cy="79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46082" name="Picture 2">
            <a:extLst>
              <a:ext uri="{FF2B5EF4-FFF2-40B4-BE49-F238E27FC236}">
                <a16:creationId xmlns:a16="http://schemas.microsoft.com/office/drawing/2014/main" id="{11B2290D-1DFC-17BC-753C-69A880E58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3227" y="384556"/>
            <a:ext cx="5925312" cy="798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a:extLst>
              <a:ext uri="{FF2B5EF4-FFF2-40B4-BE49-F238E27FC236}">
                <a16:creationId xmlns:a16="http://schemas.microsoft.com/office/drawing/2014/main" id="{5BA2C293-2E25-6CB9-554A-0E1C99557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432395" y="2573528"/>
            <a:ext cx="8014208" cy="523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74B81AC0-3E54-D062-EC94-7F57387B4BD7}"/>
              </a:ext>
            </a:extLst>
          </p:cNvPr>
          <p:cNvSpPr>
            <a:spLocks noGrp="1" noChangeArrowheads="1"/>
          </p:cNvSpPr>
          <p:nvPr>
            <p:ph type="title"/>
          </p:nvPr>
        </p:nvSpPr>
        <p:spPr>
          <a:ln/>
        </p:spPr>
        <p:txBody>
          <a:bodyPr/>
          <a:lstStyle/>
          <a:p>
            <a:r>
              <a:rPr lang="en-US" altLang="en-US"/>
              <a:t>Social Area Analysis</a:t>
            </a:r>
          </a:p>
        </p:txBody>
      </p:sp>
      <p:pic>
        <p:nvPicPr>
          <p:cNvPr id="48130" name="Picture 2">
            <a:extLst>
              <a:ext uri="{FF2B5EF4-FFF2-40B4-BE49-F238E27FC236}">
                <a16:creationId xmlns:a16="http://schemas.microsoft.com/office/drawing/2014/main" id="{63B18266-6156-FE32-D73D-541A682D8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537" y="2221738"/>
            <a:ext cx="10218929" cy="699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a:extLst>
              <a:ext uri="{FF2B5EF4-FFF2-40B4-BE49-F238E27FC236}">
                <a16:creationId xmlns:a16="http://schemas.microsoft.com/office/drawing/2014/main" id="{ACFCE193-6973-D31F-5490-1727A817B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599271" y="-535939"/>
            <a:ext cx="8717280" cy="1068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Overview</a:t>
            </a:r>
          </a:p>
        </p:txBody>
      </p:sp>
      <p:sp>
        <p:nvSpPr>
          <p:cNvPr id="3" name="Content Placeholder 2"/>
          <p:cNvSpPr>
            <a:spLocks noGrp="1"/>
          </p:cNvSpPr>
          <p:nvPr>
            <p:ph type="body" idx="1"/>
          </p:nvPr>
        </p:nvSpPr>
        <p:spPr/>
        <p:txBody>
          <a:bodyPr/>
          <a:lstStyle/>
          <a:p>
            <a:r>
              <a:rPr lang="en-US" dirty="0"/>
              <a:t>There are two main approaches to urban analytics: the variable and contextual paradigms.</a:t>
            </a:r>
          </a:p>
          <a:p>
            <a:r>
              <a:rPr lang="en-US" dirty="0"/>
              <a:t>What are Geodemographic classifications?</a:t>
            </a:r>
          </a:p>
          <a:p>
            <a:r>
              <a:rPr lang="en-US" dirty="0"/>
              <a:t>Geodemographics have a long history of use within cities.</a:t>
            </a:r>
          </a:p>
          <a:p>
            <a:r>
              <a:rPr lang="en-US" dirty="0"/>
              <a:t>How can Geodemographics be used to summarize population and built environment characteristics?</a:t>
            </a:r>
          </a:p>
          <a:p>
            <a:endParaRPr lang="en-US" dirty="0"/>
          </a:p>
          <a:p>
            <a:endParaRPr lang="en-US" dirty="0"/>
          </a:p>
        </p:txBody>
      </p:sp>
    </p:spTree>
    <p:extLst>
      <p:ext uri="{BB962C8B-B14F-4D97-AF65-F5344CB8AC3E}">
        <p14:creationId xmlns:p14="http://schemas.microsoft.com/office/powerpoint/2010/main" val="110170269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a:extLst>
              <a:ext uri="{FF2B5EF4-FFF2-40B4-BE49-F238E27FC236}">
                <a16:creationId xmlns:a16="http://schemas.microsoft.com/office/drawing/2014/main" id="{6A1032A0-AA82-750A-6BFD-398BDD48C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340955" y="2408937"/>
            <a:ext cx="8652256" cy="567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a:extLst>
              <a:ext uri="{FF2B5EF4-FFF2-40B4-BE49-F238E27FC236}">
                <a16:creationId xmlns:a16="http://schemas.microsoft.com/office/drawing/2014/main" id="{0B51D59E-831D-D0B5-F2FA-4FC031DF97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612995" y="2359153"/>
            <a:ext cx="7741920" cy="546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1202" name="Picture 2">
            <a:extLst>
              <a:ext uri="{FF2B5EF4-FFF2-40B4-BE49-F238E27FC236}">
                <a16:creationId xmlns:a16="http://schemas.microsoft.com/office/drawing/2014/main" id="{7B433951-B660-A3C0-211D-E7FBF7EE15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7678515" y="2373376"/>
            <a:ext cx="7721600" cy="541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1203" name="Line 3">
            <a:extLst>
              <a:ext uri="{FF2B5EF4-FFF2-40B4-BE49-F238E27FC236}">
                <a16:creationId xmlns:a16="http://schemas.microsoft.com/office/drawing/2014/main" id="{51157C5B-6192-177A-CC1B-EF4B621C4A4F}"/>
              </a:ext>
            </a:extLst>
          </p:cNvPr>
          <p:cNvSpPr>
            <a:spLocks noChangeShapeType="1"/>
          </p:cNvSpPr>
          <p:nvPr/>
        </p:nvSpPr>
        <p:spPr bwMode="auto">
          <a:xfrm>
            <a:off x="7857331" y="8745728"/>
            <a:ext cx="991616" cy="650240"/>
          </a:xfrm>
          <a:prstGeom prst="line">
            <a:avLst/>
          </a:prstGeom>
          <a:noFill/>
          <a:ln w="25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sp>
        <p:nvSpPr>
          <p:cNvPr id="51204" name="Rectangle 4">
            <a:extLst>
              <a:ext uri="{FF2B5EF4-FFF2-40B4-BE49-F238E27FC236}">
                <a16:creationId xmlns:a16="http://schemas.microsoft.com/office/drawing/2014/main" id="{A4C739E7-B98B-974B-DC1F-33C900417E6C}"/>
              </a:ext>
            </a:extLst>
          </p:cNvPr>
          <p:cNvSpPr>
            <a:spLocks/>
          </p:cNvSpPr>
          <p:nvPr/>
        </p:nvSpPr>
        <p:spPr bwMode="auto">
          <a:xfrm>
            <a:off x="9021938" y="9182735"/>
            <a:ext cx="3555460" cy="393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Light" charset="0"/>
              </a:defRPr>
            </a:lvl1pPr>
            <a:lvl2pPr algn="l">
              <a:defRPr sz="1200">
                <a:solidFill>
                  <a:schemeClr val="tx1"/>
                </a:solidFill>
                <a:latin typeface="Gill Sans Light" charset="0"/>
              </a:defRPr>
            </a:lvl2pPr>
            <a:lvl3pPr algn="l">
              <a:defRPr sz="1200">
                <a:solidFill>
                  <a:schemeClr val="tx1"/>
                </a:solidFill>
                <a:latin typeface="Gill Sans Light" charset="0"/>
              </a:defRPr>
            </a:lvl3pPr>
            <a:lvl4pPr algn="l">
              <a:defRPr sz="1200">
                <a:solidFill>
                  <a:schemeClr val="tx1"/>
                </a:solidFill>
                <a:latin typeface="Gill Sans Light" charset="0"/>
              </a:defRPr>
            </a:lvl4pPr>
            <a:lvl5pPr algn="l">
              <a:defRPr sz="1200">
                <a:solidFill>
                  <a:schemeClr val="tx1"/>
                </a:solidFill>
                <a:latin typeface="Gill Sans Light" charset="0"/>
              </a:defRPr>
            </a:lvl5pPr>
            <a:lvl6pPr fontAlgn="base">
              <a:spcBef>
                <a:spcPct val="0"/>
              </a:spcBef>
              <a:spcAft>
                <a:spcPct val="0"/>
              </a:spcAft>
              <a:defRPr sz="1200">
                <a:solidFill>
                  <a:schemeClr val="tx1"/>
                </a:solidFill>
                <a:latin typeface="Gill Sans Light" charset="0"/>
              </a:defRPr>
            </a:lvl6pPr>
            <a:lvl7pPr fontAlgn="base">
              <a:spcBef>
                <a:spcPct val="0"/>
              </a:spcBef>
              <a:spcAft>
                <a:spcPct val="0"/>
              </a:spcAft>
              <a:defRPr sz="1200">
                <a:solidFill>
                  <a:schemeClr val="tx1"/>
                </a:solidFill>
                <a:latin typeface="Gill Sans Light" charset="0"/>
              </a:defRPr>
            </a:lvl7pPr>
            <a:lvl8pPr fontAlgn="base">
              <a:spcBef>
                <a:spcPct val="0"/>
              </a:spcBef>
              <a:spcAft>
                <a:spcPct val="0"/>
              </a:spcAft>
              <a:defRPr sz="1200">
                <a:solidFill>
                  <a:schemeClr val="tx1"/>
                </a:solidFill>
                <a:latin typeface="Gill Sans Light" charset="0"/>
              </a:defRPr>
            </a:lvl8pPr>
            <a:lvl9pPr fontAlgn="base">
              <a:spcBef>
                <a:spcPct val="0"/>
              </a:spcBef>
              <a:spcAft>
                <a:spcPct val="0"/>
              </a:spcAft>
              <a:defRPr sz="1200">
                <a:solidFill>
                  <a:schemeClr val="tx1"/>
                </a:solidFill>
                <a:latin typeface="Gill Sans Light" charset="0"/>
              </a:defRPr>
            </a:lvl9pPr>
          </a:lstStyle>
          <a:p>
            <a:pPr algn="ctr"/>
            <a:r>
              <a:rPr lang="en-US" altLang="en-US" sz="2560">
                <a:cs typeface="Gill Sans Light" charset="0"/>
              </a:rPr>
              <a:t>Lower Scores = higher class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9639" y="3184806"/>
            <a:ext cx="3413760" cy="5014976"/>
          </a:xfrm>
          <a:prstGeom prst="rect">
            <a:avLst/>
          </a:prstGeom>
          <a:noFill/>
          <a:ln w="12700" cap="flat">
            <a:noFill/>
            <a:miter lim="800000"/>
            <a:headEnd/>
            <a:tailEnd/>
          </a:ln>
        </p:spPr>
      </p:pic>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830" y="3207157"/>
            <a:ext cx="3592576" cy="4992624"/>
          </a:xfrm>
          <a:prstGeom prst="rect">
            <a:avLst/>
          </a:prstGeom>
          <a:noFill/>
          <a:ln w="12700" cap="flat">
            <a:noFill/>
            <a:miter lim="800000"/>
            <a:headEnd/>
            <a:tailEnd/>
          </a:ln>
        </p:spPr>
      </p:pic>
      <p:sp>
        <p:nvSpPr>
          <p:cNvPr id="55300" name="Rectangle 4"/>
          <p:cNvSpPr>
            <a:spLocks noGrp="1" noChangeArrowheads="1"/>
          </p:cNvSpPr>
          <p:nvPr>
            <p:ph type="title"/>
          </p:nvPr>
        </p:nvSpPr>
        <p:spPr>
          <a:ln/>
        </p:spPr>
        <p:txBody>
          <a:bodyPr lIns="117043" tIns="58522" rIns="117043" bIns="58522" anchor="ctr">
            <a:normAutofit/>
          </a:bodyPr>
          <a:lstStyle/>
          <a:p>
            <a:r>
              <a:rPr lang="en-US" dirty="0"/>
              <a:t>Origins of </a:t>
            </a:r>
            <a:r>
              <a:rPr lang="en-US" dirty="0" err="1"/>
              <a:t>Geodemographics</a:t>
            </a:r>
            <a:endParaRPr lang="en-US" dirty="0"/>
          </a:p>
        </p:txBody>
      </p:sp>
      <p:sp>
        <p:nvSpPr>
          <p:cNvPr id="2" name="Text Placeholder 1">
            <a:extLst>
              <a:ext uri="{FF2B5EF4-FFF2-40B4-BE49-F238E27FC236}">
                <a16:creationId xmlns:a16="http://schemas.microsoft.com/office/drawing/2014/main" id="{83F22321-ECC3-6A0E-1947-A79E186F12D9}"/>
              </a:ext>
            </a:extLst>
          </p:cNvPr>
          <p:cNvSpPr>
            <a:spLocks noGrp="1"/>
          </p:cNvSpPr>
          <p:nvPr>
            <p:ph type="body" idx="1"/>
          </p:nvPr>
        </p:nvSpPr>
        <p:spPr/>
        <p:txBody>
          <a:bodyPr>
            <a:normAutofit fontScale="77500" lnSpcReduction="20000"/>
          </a:bodyPr>
          <a:lstStyle/>
          <a:p>
            <a:pPr>
              <a:lnSpc>
                <a:spcPct val="120000"/>
              </a:lnSpc>
              <a:spcBef>
                <a:spcPts val="1200"/>
              </a:spcBef>
            </a:pPr>
            <a:r>
              <a:rPr lang="en-GB" dirty="0"/>
              <a:t>Technique developed in 1970’s attributed to Richard Webber</a:t>
            </a:r>
          </a:p>
          <a:p>
            <a:pPr lvl="1">
              <a:lnSpc>
                <a:spcPct val="120000"/>
              </a:lnSpc>
              <a:spcBef>
                <a:spcPts val="1200"/>
              </a:spcBef>
            </a:pPr>
            <a:r>
              <a:rPr lang="en-GB" dirty="0"/>
              <a:t>Identify similar </a:t>
            </a:r>
            <a:r>
              <a:rPr lang="en-GB" dirty="0" err="1"/>
              <a:t>neighborhoods</a:t>
            </a:r>
            <a:endParaRPr lang="en-GB" dirty="0"/>
          </a:p>
          <a:p>
            <a:pPr lvl="1">
              <a:lnSpc>
                <a:spcPct val="120000"/>
              </a:lnSpc>
              <a:spcBef>
                <a:spcPts val="1200"/>
              </a:spcBef>
            </a:pPr>
            <a:r>
              <a:rPr lang="en-GB" dirty="0"/>
              <a:t>Target urban deprivation Funding</a:t>
            </a:r>
          </a:p>
          <a:p>
            <a:pPr lvl="1">
              <a:lnSpc>
                <a:spcPct val="120000"/>
              </a:lnSpc>
              <a:spcBef>
                <a:spcPts val="1200"/>
              </a:spcBef>
            </a:pPr>
            <a:r>
              <a:rPr lang="en-GB" dirty="0"/>
              <a:t>Public Sector – Government</a:t>
            </a:r>
          </a:p>
          <a:p>
            <a:pPr lvl="1">
              <a:lnSpc>
                <a:spcPct val="120000"/>
              </a:lnSpc>
              <a:spcBef>
                <a:spcPts val="1200"/>
              </a:spcBef>
            </a:pPr>
            <a:r>
              <a:rPr lang="en-GB" dirty="0"/>
              <a:t>Enumeration District Level</a:t>
            </a:r>
          </a:p>
          <a:p>
            <a:pPr>
              <a:lnSpc>
                <a:spcPct val="120000"/>
              </a:lnSpc>
              <a:spcBef>
                <a:spcPts val="1200"/>
              </a:spcBef>
            </a:pPr>
            <a:r>
              <a:rPr lang="en-GB" dirty="0"/>
              <a:t>Moved to CACI</a:t>
            </a:r>
          </a:p>
          <a:p>
            <a:pPr>
              <a:lnSpc>
                <a:spcPct val="120000"/>
              </a:lnSpc>
              <a:spcBef>
                <a:spcPts val="1200"/>
              </a:spcBef>
            </a:pPr>
            <a:r>
              <a:rPr lang="en-GB" dirty="0"/>
              <a:t>Linked ED to Postcode</a:t>
            </a:r>
          </a:p>
          <a:p>
            <a:pPr lvl="1">
              <a:lnSpc>
                <a:spcPct val="120000"/>
              </a:lnSpc>
              <a:spcBef>
                <a:spcPts val="1200"/>
              </a:spcBef>
            </a:pPr>
            <a:r>
              <a:rPr lang="en-GB" dirty="0"/>
              <a:t>ACORN (Private Sector)</a:t>
            </a:r>
          </a:p>
          <a:p>
            <a:pPr>
              <a:lnSpc>
                <a:spcPct val="120000"/>
              </a:lnSpc>
              <a:spcBef>
                <a:spcPts val="1200"/>
              </a:spcBef>
            </a:pPr>
            <a:r>
              <a:rPr lang="en-GB" dirty="0"/>
              <a:t>Moved to Experian</a:t>
            </a:r>
          </a:p>
          <a:p>
            <a:pPr lvl="1">
              <a:lnSpc>
                <a:spcPct val="120000"/>
              </a:lnSpc>
              <a:spcBef>
                <a:spcPts val="1200"/>
              </a:spcBef>
            </a:pPr>
            <a:r>
              <a:rPr lang="en-GB" dirty="0"/>
              <a:t>MOSAIC (Private sector)</a:t>
            </a:r>
          </a:p>
          <a:p>
            <a:pPr>
              <a:lnSpc>
                <a:spcPct val="120000"/>
              </a:lnSpc>
              <a:spcBef>
                <a:spcPts val="1200"/>
              </a:spcBef>
            </a:pPr>
            <a:endParaRPr lang="en-GB"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2689" y="7023100"/>
            <a:ext cx="1354667" cy="20320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a:extLst>
              <a:ext uri="{FF2B5EF4-FFF2-40B4-BE49-F238E27FC236}">
                <a16:creationId xmlns:a16="http://schemas.microsoft.com/office/drawing/2014/main" id="{FD3E9C85-7E4D-6E85-0836-9291378D3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471003" y="2319529"/>
            <a:ext cx="8375904" cy="592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a:extLst>
              <a:ext uri="{FF2B5EF4-FFF2-40B4-BE49-F238E27FC236}">
                <a16:creationId xmlns:a16="http://schemas.microsoft.com/office/drawing/2014/main" id="{835A5A47-0E7F-DFCE-96AC-1BB966BDCA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624575" y="-648305"/>
            <a:ext cx="7355332" cy="998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a:extLst>
              <a:ext uri="{FF2B5EF4-FFF2-40B4-BE49-F238E27FC236}">
                <a16:creationId xmlns:a16="http://schemas.microsoft.com/office/drawing/2014/main" id="{7EBAE3ED-B043-4FD1-30A1-C856A294D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394557">
            <a:off x="5608019" y="-491551"/>
            <a:ext cx="7640714" cy="1028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a:extLst>
              <a:ext uri="{FF2B5EF4-FFF2-40B4-BE49-F238E27FC236}">
                <a16:creationId xmlns:a16="http://schemas.microsoft.com/office/drawing/2014/main" id="{313E7D44-8571-D1E7-324E-866718903381}"/>
              </a:ext>
            </a:extLst>
          </p:cNvPr>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7971" y="1251712"/>
            <a:ext cx="11704320" cy="764235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57346" name="Picture 2">
            <a:extLst>
              <a:ext uri="{FF2B5EF4-FFF2-40B4-BE49-F238E27FC236}">
                <a16:creationId xmlns:a16="http://schemas.microsoft.com/office/drawing/2014/main" id="{67C45B87-CA7B-2D1C-0741-BA34B057DE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772" y="292608"/>
            <a:ext cx="4763008" cy="4210304"/>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7347" name="Line 3">
            <a:extLst>
              <a:ext uri="{FF2B5EF4-FFF2-40B4-BE49-F238E27FC236}">
                <a16:creationId xmlns:a16="http://schemas.microsoft.com/office/drawing/2014/main" id="{B71F275C-3998-289A-312C-21DF7B46139C}"/>
              </a:ext>
            </a:extLst>
          </p:cNvPr>
          <p:cNvSpPr>
            <a:spLocks noChangeShapeType="1"/>
          </p:cNvSpPr>
          <p:nvPr/>
        </p:nvSpPr>
        <p:spPr bwMode="auto">
          <a:xfrm rot="10800000">
            <a:off x="4996275" y="4454144"/>
            <a:ext cx="2048256" cy="1528064"/>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sp>
        <p:nvSpPr>
          <p:cNvPr id="57348" name="Line 4">
            <a:extLst>
              <a:ext uri="{FF2B5EF4-FFF2-40B4-BE49-F238E27FC236}">
                <a16:creationId xmlns:a16="http://schemas.microsoft.com/office/drawing/2014/main" id="{521A2C24-B147-2557-9F96-AB7346F90F09}"/>
              </a:ext>
            </a:extLst>
          </p:cNvPr>
          <p:cNvSpPr>
            <a:spLocks noChangeShapeType="1"/>
          </p:cNvSpPr>
          <p:nvPr/>
        </p:nvSpPr>
        <p:spPr bwMode="auto">
          <a:xfrm flipH="1">
            <a:off x="5581491" y="7233920"/>
            <a:ext cx="2308352" cy="130048"/>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pic>
        <p:nvPicPr>
          <p:cNvPr id="57349" name="Picture 5">
            <a:extLst>
              <a:ext uri="{FF2B5EF4-FFF2-40B4-BE49-F238E27FC236}">
                <a16:creationId xmlns:a16="http://schemas.microsoft.com/office/drawing/2014/main" id="{B41B043C-E25A-896C-8ADC-1BE587A0C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444" y="6205728"/>
            <a:ext cx="3724655" cy="2103121"/>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7350" name="Line 6">
            <a:extLst>
              <a:ext uri="{FF2B5EF4-FFF2-40B4-BE49-F238E27FC236}">
                <a16:creationId xmlns:a16="http://schemas.microsoft.com/office/drawing/2014/main" id="{34323895-5CA3-1B13-E64B-A4523B290BDB}"/>
              </a:ext>
            </a:extLst>
          </p:cNvPr>
          <p:cNvSpPr>
            <a:spLocks noChangeShapeType="1"/>
          </p:cNvSpPr>
          <p:nvPr/>
        </p:nvSpPr>
        <p:spPr bwMode="auto">
          <a:xfrm>
            <a:off x="9612979" y="5575808"/>
            <a:ext cx="1300480" cy="1802385"/>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pic>
        <p:nvPicPr>
          <p:cNvPr id="57351" name="Picture 7">
            <a:extLst>
              <a:ext uri="{FF2B5EF4-FFF2-40B4-BE49-F238E27FC236}">
                <a16:creationId xmlns:a16="http://schemas.microsoft.com/office/drawing/2014/main" id="{4AEE435E-67D7-15AB-67C1-129660A11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275" y="6169152"/>
            <a:ext cx="3501137" cy="2192529"/>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57352" name="Line 8">
            <a:extLst>
              <a:ext uri="{FF2B5EF4-FFF2-40B4-BE49-F238E27FC236}">
                <a16:creationId xmlns:a16="http://schemas.microsoft.com/office/drawing/2014/main" id="{112BA23B-64AC-5B19-1A4D-80C9C781F0AA}"/>
              </a:ext>
            </a:extLst>
          </p:cNvPr>
          <p:cNvSpPr>
            <a:spLocks noChangeShapeType="1"/>
          </p:cNvSpPr>
          <p:nvPr/>
        </p:nvSpPr>
        <p:spPr bwMode="auto">
          <a:xfrm rot="10800000">
            <a:off x="9109043" y="2470912"/>
            <a:ext cx="926592" cy="1007872"/>
          </a:xfrm>
          <a:prstGeom prst="line">
            <a:avLst/>
          </a:prstGeom>
          <a:noFill/>
          <a:ln w="508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pic>
        <p:nvPicPr>
          <p:cNvPr id="57353" name="Picture 9">
            <a:extLst>
              <a:ext uri="{FF2B5EF4-FFF2-40B4-BE49-F238E27FC236}">
                <a16:creationId xmlns:a16="http://schemas.microsoft.com/office/drawing/2014/main" id="{DBFC947C-D36B-C3E7-F072-17132CCD3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6003" y="30481"/>
            <a:ext cx="2728977" cy="2928111"/>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a:extLst>
              <a:ext uri="{FF2B5EF4-FFF2-40B4-BE49-F238E27FC236}">
                <a16:creationId xmlns:a16="http://schemas.microsoft.com/office/drawing/2014/main" id="{E829215F-49B0-CCC0-2A73-CC530446D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4505" y="658623"/>
            <a:ext cx="4509009" cy="3984751"/>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8370" name="Picture 2">
            <a:extLst>
              <a:ext uri="{FF2B5EF4-FFF2-40B4-BE49-F238E27FC236}">
                <a16:creationId xmlns:a16="http://schemas.microsoft.com/office/drawing/2014/main" id="{0A1161F3-3331-C979-C251-F807F5140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458" y="640334"/>
            <a:ext cx="3456431" cy="371246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8371" name="Picture 3">
            <a:extLst>
              <a:ext uri="{FF2B5EF4-FFF2-40B4-BE49-F238E27FC236}">
                <a16:creationId xmlns:a16="http://schemas.microsoft.com/office/drawing/2014/main" id="{1CB97167-CDCC-BA3C-9014-73AA6725C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8937" y="5738623"/>
            <a:ext cx="4899153" cy="2765551"/>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58372" name="Picture 4">
            <a:extLst>
              <a:ext uri="{FF2B5EF4-FFF2-40B4-BE49-F238E27FC236}">
                <a16:creationId xmlns:a16="http://schemas.microsoft.com/office/drawing/2014/main" id="{1FC5B9BE-6929-7218-72D5-D163FAF6F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55242" y="5476494"/>
            <a:ext cx="4602479" cy="2883409"/>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grpSp>
        <p:nvGrpSpPr>
          <p:cNvPr id="58373" name="Group 5">
            <a:extLst>
              <a:ext uri="{FF2B5EF4-FFF2-40B4-BE49-F238E27FC236}">
                <a16:creationId xmlns:a16="http://schemas.microsoft.com/office/drawing/2014/main" id="{43359C46-9BEC-AEAA-2AA3-BA03C4953AAF}"/>
              </a:ext>
            </a:extLst>
          </p:cNvPr>
          <p:cNvGrpSpPr>
            <a:grpSpLocks/>
          </p:cNvGrpSpPr>
          <p:nvPr/>
        </p:nvGrpSpPr>
        <p:grpSpPr bwMode="auto">
          <a:xfrm>
            <a:off x="4678521" y="530606"/>
            <a:ext cx="4795520" cy="4909312"/>
            <a:chOff x="0" y="0"/>
            <a:chExt cx="2360" cy="2416"/>
          </a:xfrm>
        </p:grpSpPr>
        <p:sp>
          <p:nvSpPr>
            <p:cNvPr id="58374" name="Rectangle 6">
              <a:extLst>
                <a:ext uri="{FF2B5EF4-FFF2-40B4-BE49-F238E27FC236}">
                  <a16:creationId xmlns:a16="http://schemas.microsoft.com/office/drawing/2014/main" id="{69B49F36-66D3-8913-BDCE-82D6FBF4B443}"/>
                </a:ext>
              </a:extLst>
            </p:cNvPr>
            <p:cNvSpPr>
              <a:spLocks/>
            </p:cNvSpPr>
            <p:nvPr/>
          </p:nvSpPr>
          <p:spPr bwMode="auto">
            <a:xfrm>
              <a:off x="40" y="2080"/>
              <a:ext cx="22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Light" charset="0"/>
                </a:defRPr>
              </a:lvl1pPr>
              <a:lvl2pPr algn="l">
                <a:defRPr sz="1200">
                  <a:solidFill>
                    <a:schemeClr val="tx1"/>
                  </a:solidFill>
                  <a:latin typeface="Gill Sans Light" charset="0"/>
                </a:defRPr>
              </a:lvl2pPr>
              <a:lvl3pPr algn="l">
                <a:defRPr sz="1200">
                  <a:solidFill>
                    <a:schemeClr val="tx1"/>
                  </a:solidFill>
                  <a:latin typeface="Gill Sans Light" charset="0"/>
                </a:defRPr>
              </a:lvl3pPr>
              <a:lvl4pPr algn="l">
                <a:defRPr sz="1200">
                  <a:solidFill>
                    <a:schemeClr val="tx1"/>
                  </a:solidFill>
                  <a:latin typeface="Gill Sans Light" charset="0"/>
                </a:defRPr>
              </a:lvl4pPr>
              <a:lvl5pPr algn="l">
                <a:defRPr sz="1200">
                  <a:solidFill>
                    <a:schemeClr val="tx1"/>
                  </a:solidFill>
                  <a:latin typeface="Gill Sans Light" charset="0"/>
                </a:defRPr>
              </a:lvl5pPr>
              <a:lvl6pPr fontAlgn="base">
                <a:spcBef>
                  <a:spcPct val="0"/>
                </a:spcBef>
                <a:spcAft>
                  <a:spcPct val="0"/>
                </a:spcAft>
                <a:defRPr sz="1200">
                  <a:solidFill>
                    <a:schemeClr val="tx1"/>
                  </a:solidFill>
                  <a:latin typeface="Gill Sans Light" charset="0"/>
                </a:defRPr>
              </a:lvl6pPr>
              <a:lvl7pPr fontAlgn="base">
                <a:spcBef>
                  <a:spcPct val="0"/>
                </a:spcBef>
                <a:spcAft>
                  <a:spcPct val="0"/>
                </a:spcAft>
                <a:defRPr sz="1200">
                  <a:solidFill>
                    <a:schemeClr val="tx1"/>
                  </a:solidFill>
                  <a:latin typeface="Gill Sans Light" charset="0"/>
                </a:defRPr>
              </a:lvl7pPr>
              <a:lvl8pPr fontAlgn="base">
                <a:spcBef>
                  <a:spcPct val="0"/>
                </a:spcBef>
                <a:spcAft>
                  <a:spcPct val="0"/>
                </a:spcAft>
                <a:defRPr sz="1200">
                  <a:solidFill>
                    <a:schemeClr val="tx1"/>
                  </a:solidFill>
                  <a:latin typeface="Gill Sans Light" charset="0"/>
                </a:defRPr>
              </a:lvl8pPr>
              <a:lvl9pPr fontAlgn="base">
                <a:spcBef>
                  <a:spcPct val="0"/>
                </a:spcBef>
                <a:spcAft>
                  <a:spcPct val="0"/>
                </a:spcAft>
                <a:defRPr sz="1200">
                  <a:solidFill>
                    <a:schemeClr val="tx1"/>
                  </a:solidFill>
                  <a:latin typeface="Gill Sans Light" charset="0"/>
                </a:defRPr>
              </a:lvl9pPr>
            </a:lstStyle>
            <a:p>
              <a:pPr algn="ctr"/>
              <a:r>
                <a:rPr lang="en-US" altLang="en-US" sz="3840" dirty="0">
                  <a:solidFill>
                    <a:schemeClr val="bg1">
                      <a:lumMod val="50000"/>
                      <a:lumOff val="50000"/>
                    </a:schemeClr>
                  </a:solidFill>
                  <a:cs typeface="Gill Sans Light" charset="0"/>
                </a:rPr>
                <a:t>London Terraces</a:t>
              </a:r>
            </a:p>
          </p:txBody>
        </p:sp>
        <p:sp>
          <p:nvSpPr>
            <p:cNvPr id="58375" name="Rectangle 7">
              <a:extLst>
                <a:ext uri="{FF2B5EF4-FFF2-40B4-BE49-F238E27FC236}">
                  <a16:creationId xmlns:a16="http://schemas.microsoft.com/office/drawing/2014/main" id="{B50DEDDB-C05F-BEAE-1D76-99FD90E1D7CC}"/>
                </a:ext>
              </a:extLst>
            </p:cNvPr>
            <p:cNvSpPr>
              <a:spLocks/>
            </p:cNvSpPr>
            <p:nvPr/>
          </p:nvSpPr>
          <p:spPr bwMode="auto">
            <a:xfrm>
              <a:off x="0" y="0"/>
              <a:ext cx="2360" cy="2104"/>
            </a:xfrm>
            <a:prstGeom prst="rect">
              <a:avLst/>
            </a:prstGeom>
            <a:noFill/>
            <a:ln w="38100" cap="flat">
              <a:solidFill>
                <a:srgbClr val="86CD4D"/>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grpSp>
      <p:grpSp>
        <p:nvGrpSpPr>
          <p:cNvPr id="58376" name="Group 8">
            <a:extLst>
              <a:ext uri="{FF2B5EF4-FFF2-40B4-BE49-F238E27FC236}">
                <a16:creationId xmlns:a16="http://schemas.microsoft.com/office/drawing/2014/main" id="{8B13E8A5-BF87-06C4-9EF6-8BD0CDE4C82C}"/>
              </a:ext>
            </a:extLst>
          </p:cNvPr>
          <p:cNvGrpSpPr>
            <a:grpSpLocks/>
          </p:cNvGrpSpPr>
          <p:nvPr/>
        </p:nvGrpSpPr>
        <p:grpSpPr bwMode="auto">
          <a:xfrm>
            <a:off x="4808569" y="5553710"/>
            <a:ext cx="5218176" cy="3755136"/>
            <a:chOff x="0" y="0"/>
            <a:chExt cx="2568" cy="1848"/>
          </a:xfrm>
        </p:grpSpPr>
        <p:sp>
          <p:nvSpPr>
            <p:cNvPr id="58377" name="Rectangle 9">
              <a:extLst>
                <a:ext uri="{FF2B5EF4-FFF2-40B4-BE49-F238E27FC236}">
                  <a16:creationId xmlns:a16="http://schemas.microsoft.com/office/drawing/2014/main" id="{53F2240F-92B7-4B43-344D-A0E8B41D5379}"/>
                </a:ext>
              </a:extLst>
            </p:cNvPr>
            <p:cNvSpPr>
              <a:spLocks/>
            </p:cNvSpPr>
            <p:nvPr/>
          </p:nvSpPr>
          <p:spPr bwMode="auto">
            <a:xfrm>
              <a:off x="168" y="1512"/>
              <a:ext cx="22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Light" charset="0"/>
                </a:defRPr>
              </a:lvl1pPr>
              <a:lvl2pPr algn="l">
                <a:defRPr sz="1200">
                  <a:solidFill>
                    <a:schemeClr val="tx1"/>
                  </a:solidFill>
                  <a:latin typeface="Gill Sans Light" charset="0"/>
                </a:defRPr>
              </a:lvl2pPr>
              <a:lvl3pPr algn="l">
                <a:defRPr sz="1200">
                  <a:solidFill>
                    <a:schemeClr val="tx1"/>
                  </a:solidFill>
                  <a:latin typeface="Gill Sans Light" charset="0"/>
                </a:defRPr>
              </a:lvl3pPr>
              <a:lvl4pPr algn="l">
                <a:defRPr sz="1200">
                  <a:solidFill>
                    <a:schemeClr val="tx1"/>
                  </a:solidFill>
                  <a:latin typeface="Gill Sans Light" charset="0"/>
                </a:defRPr>
              </a:lvl4pPr>
              <a:lvl5pPr algn="l">
                <a:defRPr sz="1200">
                  <a:solidFill>
                    <a:schemeClr val="tx1"/>
                  </a:solidFill>
                  <a:latin typeface="Gill Sans Light" charset="0"/>
                </a:defRPr>
              </a:lvl5pPr>
              <a:lvl6pPr fontAlgn="base">
                <a:spcBef>
                  <a:spcPct val="0"/>
                </a:spcBef>
                <a:spcAft>
                  <a:spcPct val="0"/>
                </a:spcAft>
                <a:defRPr sz="1200">
                  <a:solidFill>
                    <a:schemeClr val="tx1"/>
                  </a:solidFill>
                  <a:latin typeface="Gill Sans Light" charset="0"/>
                </a:defRPr>
              </a:lvl6pPr>
              <a:lvl7pPr fontAlgn="base">
                <a:spcBef>
                  <a:spcPct val="0"/>
                </a:spcBef>
                <a:spcAft>
                  <a:spcPct val="0"/>
                </a:spcAft>
                <a:defRPr sz="1200">
                  <a:solidFill>
                    <a:schemeClr val="tx1"/>
                  </a:solidFill>
                  <a:latin typeface="Gill Sans Light" charset="0"/>
                </a:defRPr>
              </a:lvl7pPr>
              <a:lvl8pPr fontAlgn="base">
                <a:spcBef>
                  <a:spcPct val="0"/>
                </a:spcBef>
                <a:spcAft>
                  <a:spcPct val="0"/>
                </a:spcAft>
                <a:defRPr sz="1200">
                  <a:solidFill>
                    <a:schemeClr val="tx1"/>
                  </a:solidFill>
                  <a:latin typeface="Gill Sans Light" charset="0"/>
                </a:defRPr>
              </a:lvl8pPr>
              <a:lvl9pPr fontAlgn="base">
                <a:spcBef>
                  <a:spcPct val="0"/>
                </a:spcBef>
                <a:spcAft>
                  <a:spcPct val="0"/>
                </a:spcAft>
                <a:defRPr sz="1200">
                  <a:solidFill>
                    <a:schemeClr val="tx1"/>
                  </a:solidFill>
                  <a:latin typeface="Gill Sans Light" charset="0"/>
                </a:defRPr>
              </a:lvl9pPr>
            </a:lstStyle>
            <a:p>
              <a:pPr algn="ctr"/>
              <a:r>
                <a:rPr lang="en-US" altLang="en-US" sz="3840" dirty="0">
                  <a:solidFill>
                    <a:schemeClr val="bg1">
                      <a:lumMod val="50000"/>
                      <a:lumOff val="50000"/>
                    </a:schemeClr>
                  </a:solidFill>
                  <a:cs typeface="Gill Sans Light" charset="0"/>
                </a:rPr>
                <a:t>Blue Collar</a:t>
              </a:r>
            </a:p>
          </p:txBody>
        </p:sp>
        <p:sp>
          <p:nvSpPr>
            <p:cNvPr id="58378" name="Rectangle 10">
              <a:extLst>
                <a:ext uri="{FF2B5EF4-FFF2-40B4-BE49-F238E27FC236}">
                  <a16:creationId xmlns:a16="http://schemas.microsoft.com/office/drawing/2014/main" id="{1ED07BA6-3B70-E048-C57E-4342EF1C36C7}"/>
                </a:ext>
              </a:extLst>
            </p:cNvPr>
            <p:cNvSpPr>
              <a:spLocks/>
            </p:cNvSpPr>
            <p:nvPr/>
          </p:nvSpPr>
          <p:spPr bwMode="auto">
            <a:xfrm>
              <a:off x="0" y="0"/>
              <a:ext cx="2568" cy="1536"/>
            </a:xfrm>
            <a:prstGeom prst="rect">
              <a:avLst/>
            </a:prstGeom>
            <a:noFill/>
            <a:ln w="38100" cap="flat">
              <a:solidFill>
                <a:srgbClr val="2E6FFD"/>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grpSp>
      <p:grpSp>
        <p:nvGrpSpPr>
          <p:cNvPr id="58379" name="Group 11">
            <a:extLst>
              <a:ext uri="{FF2B5EF4-FFF2-40B4-BE49-F238E27FC236}">
                <a16:creationId xmlns:a16="http://schemas.microsoft.com/office/drawing/2014/main" id="{35F60121-479D-BB0D-E3F4-8B37FFFE1172}"/>
              </a:ext>
            </a:extLst>
          </p:cNvPr>
          <p:cNvGrpSpPr>
            <a:grpSpLocks/>
          </p:cNvGrpSpPr>
          <p:nvPr/>
        </p:nvGrpSpPr>
        <p:grpSpPr bwMode="auto">
          <a:xfrm>
            <a:off x="11359737" y="514350"/>
            <a:ext cx="4502912" cy="4763008"/>
            <a:chOff x="0" y="0"/>
            <a:chExt cx="2216" cy="2344"/>
          </a:xfrm>
        </p:grpSpPr>
        <p:sp>
          <p:nvSpPr>
            <p:cNvPr id="58380" name="Rectangle 12">
              <a:extLst>
                <a:ext uri="{FF2B5EF4-FFF2-40B4-BE49-F238E27FC236}">
                  <a16:creationId xmlns:a16="http://schemas.microsoft.com/office/drawing/2014/main" id="{77B1F2CC-8B0D-7DD9-B057-CA94CFB2EC3D}"/>
                </a:ext>
              </a:extLst>
            </p:cNvPr>
            <p:cNvSpPr>
              <a:spLocks/>
            </p:cNvSpPr>
            <p:nvPr/>
          </p:nvSpPr>
          <p:spPr bwMode="auto">
            <a:xfrm>
              <a:off x="8" y="0"/>
              <a:ext cx="1864" cy="2000"/>
            </a:xfrm>
            <a:prstGeom prst="rect">
              <a:avLst/>
            </a:prstGeom>
            <a:noFill/>
            <a:ln w="38100" cap="flat">
              <a:solidFill>
                <a:srgbClr val="F3E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sp>
          <p:nvSpPr>
            <p:cNvPr id="58381" name="Rectangle 13">
              <a:extLst>
                <a:ext uri="{FF2B5EF4-FFF2-40B4-BE49-F238E27FC236}">
                  <a16:creationId xmlns:a16="http://schemas.microsoft.com/office/drawing/2014/main" id="{879F6D88-46B4-418D-A225-499D13EDFB3A}"/>
                </a:ext>
              </a:extLst>
            </p:cNvPr>
            <p:cNvSpPr>
              <a:spLocks/>
            </p:cNvSpPr>
            <p:nvPr/>
          </p:nvSpPr>
          <p:spPr bwMode="auto">
            <a:xfrm>
              <a:off x="0" y="2008"/>
              <a:ext cx="22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lvl1pPr algn="l">
                <a:defRPr sz="1200">
                  <a:solidFill>
                    <a:schemeClr val="tx1"/>
                  </a:solidFill>
                  <a:latin typeface="Gill Sans Light" charset="0"/>
                </a:defRPr>
              </a:lvl1pPr>
              <a:lvl2pPr algn="l">
                <a:defRPr sz="1200">
                  <a:solidFill>
                    <a:schemeClr val="tx1"/>
                  </a:solidFill>
                  <a:latin typeface="Gill Sans Light" charset="0"/>
                </a:defRPr>
              </a:lvl2pPr>
              <a:lvl3pPr algn="l">
                <a:defRPr sz="1200">
                  <a:solidFill>
                    <a:schemeClr val="tx1"/>
                  </a:solidFill>
                  <a:latin typeface="Gill Sans Light" charset="0"/>
                </a:defRPr>
              </a:lvl3pPr>
              <a:lvl4pPr algn="l">
                <a:defRPr sz="1200">
                  <a:solidFill>
                    <a:schemeClr val="tx1"/>
                  </a:solidFill>
                  <a:latin typeface="Gill Sans Light" charset="0"/>
                </a:defRPr>
              </a:lvl4pPr>
              <a:lvl5pPr algn="l">
                <a:defRPr sz="1200">
                  <a:solidFill>
                    <a:schemeClr val="tx1"/>
                  </a:solidFill>
                  <a:latin typeface="Gill Sans Light" charset="0"/>
                </a:defRPr>
              </a:lvl5pPr>
              <a:lvl6pPr fontAlgn="base">
                <a:spcBef>
                  <a:spcPct val="0"/>
                </a:spcBef>
                <a:spcAft>
                  <a:spcPct val="0"/>
                </a:spcAft>
                <a:defRPr sz="1200">
                  <a:solidFill>
                    <a:schemeClr val="tx1"/>
                  </a:solidFill>
                  <a:latin typeface="Gill Sans Light" charset="0"/>
                </a:defRPr>
              </a:lvl6pPr>
              <a:lvl7pPr fontAlgn="base">
                <a:spcBef>
                  <a:spcPct val="0"/>
                </a:spcBef>
                <a:spcAft>
                  <a:spcPct val="0"/>
                </a:spcAft>
                <a:defRPr sz="1200">
                  <a:solidFill>
                    <a:schemeClr val="tx1"/>
                  </a:solidFill>
                  <a:latin typeface="Gill Sans Light" charset="0"/>
                </a:defRPr>
              </a:lvl7pPr>
              <a:lvl8pPr fontAlgn="base">
                <a:spcBef>
                  <a:spcPct val="0"/>
                </a:spcBef>
                <a:spcAft>
                  <a:spcPct val="0"/>
                </a:spcAft>
                <a:defRPr sz="1200">
                  <a:solidFill>
                    <a:schemeClr val="tx1"/>
                  </a:solidFill>
                  <a:latin typeface="Gill Sans Light" charset="0"/>
                </a:defRPr>
              </a:lvl8pPr>
              <a:lvl9pPr fontAlgn="base">
                <a:spcBef>
                  <a:spcPct val="0"/>
                </a:spcBef>
                <a:spcAft>
                  <a:spcPct val="0"/>
                </a:spcAft>
                <a:defRPr sz="1200">
                  <a:solidFill>
                    <a:schemeClr val="tx1"/>
                  </a:solidFill>
                  <a:latin typeface="Gill Sans Light" charset="0"/>
                </a:defRPr>
              </a:lvl9pPr>
            </a:lstStyle>
            <a:p>
              <a:pPr algn="ctr"/>
              <a:r>
                <a:rPr lang="en-US" altLang="en-US" sz="3840" dirty="0">
                  <a:solidFill>
                    <a:schemeClr val="bg1">
                      <a:lumMod val="50000"/>
                      <a:lumOff val="50000"/>
                    </a:schemeClr>
                  </a:solidFill>
                  <a:cs typeface="Gill Sans Light" charset="0"/>
                </a:rPr>
                <a:t>Council Flat</a:t>
              </a:r>
            </a:p>
          </p:txBody>
        </p:sp>
      </p:grpSp>
      <p:grpSp>
        <p:nvGrpSpPr>
          <p:cNvPr id="58382" name="Group 14">
            <a:extLst>
              <a:ext uri="{FF2B5EF4-FFF2-40B4-BE49-F238E27FC236}">
                <a16:creationId xmlns:a16="http://schemas.microsoft.com/office/drawing/2014/main" id="{4BADB4C5-4848-CE55-B919-2BA5D53C656C}"/>
              </a:ext>
            </a:extLst>
          </p:cNvPr>
          <p:cNvGrpSpPr>
            <a:grpSpLocks/>
          </p:cNvGrpSpPr>
          <p:nvPr/>
        </p:nvGrpSpPr>
        <p:grpSpPr bwMode="auto">
          <a:xfrm>
            <a:off x="11278457" y="5277359"/>
            <a:ext cx="4974336" cy="3986784"/>
            <a:chOff x="0" y="0"/>
            <a:chExt cx="2448" cy="1962"/>
          </a:xfrm>
        </p:grpSpPr>
        <p:sp>
          <p:nvSpPr>
            <p:cNvPr id="58383" name="Rectangle 15">
              <a:extLst>
                <a:ext uri="{FF2B5EF4-FFF2-40B4-BE49-F238E27FC236}">
                  <a16:creationId xmlns:a16="http://schemas.microsoft.com/office/drawing/2014/main" id="{8C3CA146-F6F9-734E-6821-EC2F72BAFC86}"/>
                </a:ext>
              </a:extLst>
            </p:cNvPr>
            <p:cNvSpPr>
              <a:spLocks/>
            </p:cNvSpPr>
            <p:nvPr/>
          </p:nvSpPr>
          <p:spPr bwMode="auto">
            <a:xfrm>
              <a:off x="0" y="0"/>
              <a:ext cx="2448" cy="1608"/>
            </a:xfrm>
            <a:prstGeom prst="rect">
              <a:avLst/>
            </a:prstGeom>
            <a:noFill/>
            <a:ln w="38100" cap="flat">
              <a:solidFill>
                <a:srgbClr val="D90B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GB" sz="4608"/>
            </a:p>
          </p:txBody>
        </p:sp>
        <p:sp>
          <p:nvSpPr>
            <p:cNvPr id="58384" name="Rectangle 16">
              <a:extLst>
                <a:ext uri="{FF2B5EF4-FFF2-40B4-BE49-F238E27FC236}">
                  <a16:creationId xmlns:a16="http://schemas.microsoft.com/office/drawing/2014/main" id="{3ECDF61C-1F08-0E2D-CEF2-41E77730D2DB}"/>
                </a:ext>
              </a:extLst>
            </p:cNvPr>
            <p:cNvSpPr>
              <a:spLocks/>
            </p:cNvSpPr>
            <p:nvPr/>
          </p:nvSpPr>
          <p:spPr bwMode="auto">
            <a:xfrm>
              <a:off x="544" y="1671"/>
              <a:ext cx="153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lvl1pPr algn="l">
                <a:defRPr sz="1200">
                  <a:solidFill>
                    <a:schemeClr val="tx1"/>
                  </a:solidFill>
                  <a:latin typeface="Gill Sans Light" charset="0"/>
                </a:defRPr>
              </a:lvl1pPr>
              <a:lvl2pPr algn="l">
                <a:defRPr sz="1200">
                  <a:solidFill>
                    <a:schemeClr val="tx1"/>
                  </a:solidFill>
                  <a:latin typeface="Gill Sans Light" charset="0"/>
                </a:defRPr>
              </a:lvl2pPr>
              <a:lvl3pPr algn="l">
                <a:defRPr sz="1200">
                  <a:solidFill>
                    <a:schemeClr val="tx1"/>
                  </a:solidFill>
                  <a:latin typeface="Gill Sans Light" charset="0"/>
                </a:defRPr>
              </a:lvl3pPr>
              <a:lvl4pPr algn="l">
                <a:defRPr sz="1200">
                  <a:solidFill>
                    <a:schemeClr val="tx1"/>
                  </a:solidFill>
                  <a:latin typeface="Gill Sans Light" charset="0"/>
                </a:defRPr>
              </a:lvl4pPr>
              <a:lvl5pPr algn="l">
                <a:defRPr sz="1200">
                  <a:solidFill>
                    <a:schemeClr val="tx1"/>
                  </a:solidFill>
                  <a:latin typeface="Gill Sans Light" charset="0"/>
                </a:defRPr>
              </a:lvl5pPr>
              <a:lvl6pPr fontAlgn="base">
                <a:spcBef>
                  <a:spcPct val="0"/>
                </a:spcBef>
                <a:spcAft>
                  <a:spcPct val="0"/>
                </a:spcAft>
                <a:defRPr sz="1200">
                  <a:solidFill>
                    <a:schemeClr val="tx1"/>
                  </a:solidFill>
                  <a:latin typeface="Gill Sans Light" charset="0"/>
                </a:defRPr>
              </a:lvl6pPr>
              <a:lvl7pPr fontAlgn="base">
                <a:spcBef>
                  <a:spcPct val="0"/>
                </a:spcBef>
                <a:spcAft>
                  <a:spcPct val="0"/>
                </a:spcAft>
                <a:defRPr sz="1200">
                  <a:solidFill>
                    <a:schemeClr val="tx1"/>
                  </a:solidFill>
                  <a:latin typeface="Gill Sans Light" charset="0"/>
                </a:defRPr>
              </a:lvl7pPr>
              <a:lvl8pPr fontAlgn="base">
                <a:spcBef>
                  <a:spcPct val="0"/>
                </a:spcBef>
                <a:spcAft>
                  <a:spcPct val="0"/>
                </a:spcAft>
                <a:defRPr sz="1200">
                  <a:solidFill>
                    <a:schemeClr val="tx1"/>
                  </a:solidFill>
                  <a:latin typeface="Gill Sans Light" charset="0"/>
                </a:defRPr>
              </a:lvl8pPr>
              <a:lvl9pPr fontAlgn="base">
                <a:spcBef>
                  <a:spcPct val="0"/>
                </a:spcBef>
                <a:spcAft>
                  <a:spcPct val="0"/>
                </a:spcAft>
                <a:defRPr sz="1200">
                  <a:solidFill>
                    <a:schemeClr val="tx1"/>
                  </a:solidFill>
                  <a:latin typeface="Gill Sans Light" charset="0"/>
                </a:defRPr>
              </a:lvl9pPr>
            </a:lstStyle>
            <a:p>
              <a:pPr algn="ctr"/>
              <a:r>
                <a:rPr lang="en-US" altLang="en-US" sz="3840" dirty="0">
                  <a:solidFill>
                    <a:schemeClr val="bg1">
                      <a:lumMod val="50000"/>
                      <a:lumOff val="50000"/>
                    </a:schemeClr>
                  </a:solidFill>
                  <a:cs typeface="Gill Sans Light" charset="0"/>
                </a:rPr>
                <a:t>Central Districts</a:t>
              </a:r>
            </a:p>
          </p:txBody>
        </p:sp>
      </p:grpSp>
    </p:spTree>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8E54-0E02-4FF3-ACF5-683FD61EB5CA}"/>
              </a:ext>
            </a:extLst>
          </p:cNvPr>
          <p:cNvSpPr>
            <a:spLocks noGrp="1"/>
          </p:cNvSpPr>
          <p:nvPr>
            <p:ph type="title"/>
          </p:nvPr>
        </p:nvSpPr>
        <p:spPr/>
        <p:txBody>
          <a:bodyPr>
            <a:normAutofit fontScale="90000"/>
          </a:bodyPr>
          <a:lstStyle/>
          <a:p>
            <a:r>
              <a:rPr lang="en-US" dirty="0"/>
              <a:t>General Purpose Geodemographics</a:t>
            </a:r>
            <a:endParaRPr lang="en-GB" dirty="0"/>
          </a:p>
        </p:txBody>
      </p:sp>
      <p:pic>
        <p:nvPicPr>
          <p:cNvPr id="3" name="Picture 2">
            <a:extLst>
              <a:ext uri="{FF2B5EF4-FFF2-40B4-BE49-F238E27FC236}">
                <a16:creationId xmlns:a16="http://schemas.microsoft.com/office/drawing/2014/main" id="{7E15633A-61FC-495D-BE2B-7C754D2971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67731" y="2587173"/>
            <a:ext cx="13057826" cy="5845629"/>
          </a:xfrm>
          <a:prstGeom prst="rect">
            <a:avLst/>
          </a:prstGeom>
        </p:spPr>
      </p:pic>
      <p:pic>
        <p:nvPicPr>
          <p:cNvPr id="4" name="Picture 3">
            <a:extLst>
              <a:ext uri="{FF2B5EF4-FFF2-40B4-BE49-F238E27FC236}">
                <a16:creationId xmlns:a16="http://schemas.microsoft.com/office/drawing/2014/main" id="{7B7B22A6-95DD-4B60-B5B0-05CC00439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6417" y="5509986"/>
            <a:ext cx="2257425" cy="2705100"/>
          </a:xfrm>
          <a:prstGeom prst="rect">
            <a:avLst/>
          </a:prstGeom>
        </p:spPr>
      </p:pic>
      <p:sp>
        <p:nvSpPr>
          <p:cNvPr id="5" name="Rectangle 4">
            <a:extLst>
              <a:ext uri="{FF2B5EF4-FFF2-40B4-BE49-F238E27FC236}">
                <a16:creationId xmlns:a16="http://schemas.microsoft.com/office/drawing/2014/main" id="{41432AF2-6D38-4FDF-BCA0-D79CFE602925}"/>
              </a:ext>
            </a:extLst>
          </p:cNvPr>
          <p:cNvSpPr/>
          <p:nvPr/>
        </p:nvSpPr>
        <p:spPr>
          <a:xfrm>
            <a:off x="7044531" y="8848637"/>
            <a:ext cx="8801100" cy="461665"/>
          </a:xfrm>
          <a:prstGeom prst="rect">
            <a:avLst/>
          </a:prstGeom>
        </p:spPr>
        <p:txBody>
          <a:bodyPr wrap="square">
            <a:spAutoFit/>
          </a:bodyPr>
          <a:lstStyle/>
          <a:p>
            <a:r>
              <a:rPr lang="en-GB" sz="2400" dirty="0">
                <a:solidFill>
                  <a:schemeClr val="bg2">
                    <a:lumMod val="75000"/>
                  </a:schemeClr>
                </a:solidFill>
              </a:rPr>
              <a:t>https://maps.cdrc.ac.uk/#/geodemographics/oac11</a:t>
            </a:r>
          </a:p>
        </p:txBody>
      </p:sp>
    </p:spTree>
    <p:extLst>
      <p:ext uri="{BB962C8B-B14F-4D97-AF65-F5344CB8AC3E}">
        <p14:creationId xmlns:p14="http://schemas.microsoft.com/office/powerpoint/2010/main" val="228251661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8E54-0E02-4FF3-ACF5-683FD61EB5CA}"/>
              </a:ext>
            </a:extLst>
          </p:cNvPr>
          <p:cNvSpPr>
            <a:spLocks noGrp="1"/>
          </p:cNvSpPr>
          <p:nvPr>
            <p:ph type="title"/>
          </p:nvPr>
        </p:nvSpPr>
        <p:spPr/>
        <p:txBody>
          <a:bodyPr>
            <a:normAutofit fontScale="90000"/>
          </a:bodyPr>
          <a:lstStyle/>
          <a:p>
            <a:r>
              <a:rPr lang="en-US" dirty="0"/>
              <a:t>General Purpose Geodemographics</a:t>
            </a:r>
            <a:endParaRPr lang="en-GB" dirty="0"/>
          </a:p>
        </p:txBody>
      </p:sp>
      <p:sp>
        <p:nvSpPr>
          <p:cNvPr id="5" name="Rectangle 4">
            <a:extLst>
              <a:ext uri="{FF2B5EF4-FFF2-40B4-BE49-F238E27FC236}">
                <a16:creationId xmlns:a16="http://schemas.microsoft.com/office/drawing/2014/main" id="{41432AF2-6D38-4FDF-BCA0-D79CFE602925}"/>
              </a:ext>
            </a:extLst>
          </p:cNvPr>
          <p:cNvSpPr/>
          <p:nvPr/>
        </p:nvSpPr>
        <p:spPr>
          <a:xfrm>
            <a:off x="6130131" y="8668604"/>
            <a:ext cx="8801100" cy="830997"/>
          </a:xfrm>
          <a:prstGeom prst="rect">
            <a:avLst/>
          </a:prstGeom>
        </p:spPr>
        <p:txBody>
          <a:bodyPr wrap="square">
            <a:spAutoFit/>
          </a:bodyPr>
          <a:lstStyle/>
          <a:p>
            <a:r>
              <a:rPr lang="en-GB" sz="2400" dirty="0">
                <a:solidFill>
                  <a:schemeClr val="bg2">
                    <a:lumMod val="75000"/>
                  </a:schemeClr>
                </a:solidFill>
              </a:rPr>
              <a:t>https://</a:t>
            </a:r>
            <a:r>
              <a:rPr lang="en-GB" sz="2400" dirty="0" err="1">
                <a:solidFill>
                  <a:schemeClr val="bg2">
                    <a:lumMod val="75000"/>
                  </a:schemeClr>
                </a:solidFill>
              </a:rPr>
              <a:t>www.experianintact.com</a:t>
            </a:r>
            <a:r>
              <a:rPr lang="en-GB" sz="2400" dirty="0">
                <a:solidFill>
                  <a:schemeClr val="bg2">
                    <a:lumMod val="75000"/>
                  </a:schemeClr>
                </a:solidFill>
              </a:rPr>
              <a:t>/content/</a:t>
            </a:r>
            <a:r>
              <a:rPr lang="en-GB" sz="2400" dirty="0" err="1">
                <a:solidFill>
                  <a:schemeClr val="bg2">
                    <a:lumMod val="75000"/>
                  </a:schemeClr>
                </a:solidFill>
              </a:rPr>
              <a:t>uk</a:t>
            </a:r>
            <a:r>
              <a:rPr lang="en-GB" sz="2400" dirty="0">
                <a:solidFill>
                  <a:schemeClr val="bg2">
                    <a:lumMod val="75000"/>
                  </a:schemeClr>
                </a:solidFill>
              </a:rPr>
              <a:t>/documents/</a:t>
            </a:r>
            <a:r>
              <a:rPr lang="en-GB" sz="2400" dirty="0" err="1">
                <a:solidFill>
                  <a:schemeClr val="bg2">
                    <a:lumMod val="75000"/>
                  </a:schemeClr>
                </a:solidFill>
              </a:rPr>
              <a:t>productSheets</a:t>
            </a:r>
            <a:r>
              <a:rPr lang="en-GB" sz="2400" dirty="0">
                <a:solidFill>
                  <a:schemeClr val="bg2">
                    <a:lumMod val="75000"/>
                  </a:schemeClr>
                </a:solidFill>
              </a:rPr>
              <a:t>/</a:t>
            </a:r>
            <a:r>
              <a:rPr lang="en-GB" sz="2400" dirty="0" err="1">
                <a:solidFill>
                  <a:schemeClr val="bg2">
                    <a:lumMod val="75000"/>
                  </a:schemeClr>
                </a:solidFill>
              </a:rPr>
              <a:t>MosaicConsumerUK.pdf</a:t>
            </a:r>
            <a:endParaRPr lang="en-GB" sz="2400" dirty="0">
              <a:solidFill>
                <a:schemeClr val="bg2">
                  <a:lumMod val="75000"/>
                </a:schemeClr>
              </a:solidFill>
            </a:endParaRPr>
          </a:p>
        </p:txBody>
      </p:sp>
      <p:pic>
        <p:nvPicPr>
          <p:cNvPr id="6" name="Picture 5">
            <a:extLst>
              <a:ext uri="{FF2B5EF4-FFF2-40B4-BE49-F238E27FC236}">
                <a16:creationId xmlns:a16="http://schemas.microsoft.com/office/drawing/2014/main" id="{CB356ED5-4B29-C047-8AE0-7DCF228DDE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67731" y="2413000"/>
            <a:ext cx="13004800" cy="5796280"/>
          </a:xfrm>
          <a:prstGeom prst="rect">
            <a:avLst/>
          </a:prstGeom>
        </p:spPr>
      </p:pic>
    </p:spTree>
    <p:extLst>
      <p:ext uri="{BB962C8B-B14F-4D97-AF65-F5344CB8AC3E}">
        <p14:creationId xmlns:p14="http://schemas.microsoft.com/office/powerpoint/2010/main" val="26346968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Variables v Contexts</a:t>
            </a:r>
          </a:p>
        </p:txBody>
      </p:sp>
      <p:sp>
        <p:nvSpPr>
          <p:cNvPr id="3" name="Content Placeholder 2"/>
          <p:cNvSpPr>
            <a:spLocks noGrp="1"/>
          </p:cNvSpPr>
          <p:nvPr>
            <p:ph idx="1"/>
          </p:nvPr>
        </p:nvSpPr>
        <p:spPr/>
        <p:txBody>
          <a:bodyPr/>
          <a:lstStyle/>
          <a:p>
            <a:r>
              <a:rPr lang="en-GB" dirty="0">
                <a:solidFill>
                  <a:srgbClr val="53585F"/>
                </a:solidFill>
              </a:rPr>
              <a:t>Contexts are the social, environmental, and economic settings within which we live our lives</a:t>
            </a:r>
          </a:p>
          <a:p>
            <a:pPr lvl="1"/>
            <a:r>
              <a:rPr lang="en-GB" dirty="0">
                <a:solidFill>
                  <a:srgbClr val="53585F"/>
                </a:solidFill>
              </a:rPr>
              <a:t>Evolve over multiple time scales</a:t>
            </a:r>
          </a:p>
          <a:p>
            <a:r>
              <a:rPr lang="en-GB" dirty="0">
                <a:solidFill>
                  <a:srgbClr val="53585F"/>
                </a:solidFill>
              </a:rPr>
              <a:t>Places shape access to opportunity and frame who we are; there is a lengthy history of studies that explore such “</a:t>
            </a:r>
            <a:r>
              <a:rPr lang="en-GB" dirty="0" err="1">
                <a:solidFill>
                  <a:srgbClr val="53585F"/>
                </a:solidFill>
              </a:rPr>
              <a:t>neighborhood</a:t>
            </a:r>
            <a:r>
              <a:rPr lang="en-GB" dirty="0">
                <a:solidFill>
                  <a:srgbClr val="53585F"/>
                </a:solidFill>
              </a:rPr>
              <a:t> effects” (Sampson 2012)</a:t>
            </a:r>
            <a:endParaRPr lang="en-GB" dirty="0"/>
          </a:p>
        </p:txBody>
      </p:sp>
    </p:spTree>
    <p:extLst>
      <p:ext uri="{BB962C8B-B14F-4D97-AF65-F5344CB8AC3E}">
        <p14:creationId xmlns:p14="http://schemas.microsoft.com/office/powerpoint/2010/main" val="1920079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20270-66EC-7E48-BBEB-50646D01130E}"/>
              </a:ext>
            </a:extLst>
          </p:cNvPr>
          <p:cNvSpPr>
            <a:spLocks noGrp="1"/>
          </p:cNvSpPr>
          <p:nvPr>
            <p:ph type="title"/>
          </p:nvPr>
        </p:nvSpPr>
        <p:spPr/>
        <p:txBody>
          <a:bodyPr/>
          <a:lstStyle/>
          <a:p>
            <a:r>
              <a:rPr lang="en-GB" dirty="0"/>
              <a:t>Open V Closed</a:t>
            </a:r>
          </a:p>
        </p:txBody>
      </p:sp>
      <p:pic>
        <p:nvPicPr>
          <p:cNvPr id="3" name="Picture 2">
            <a:extLst>
              <a:ext uri="{FF2B5EF4-FFF2-40B4-BE49-F238E27FC236}">
                <a16:creationId xmlns:a16="http://schemas.microsoft.com/office/drawing/2014/main" id="{86BD9CBC-0A74-D546-9D1B-468FD0464F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655411" y="2601418"/>
            <a:ext cx="5344160" cy="5326922"/>
          </a:xfrm>
          <a:prstGeom prst="rect">
            <a:avLst/>
          </a:prstGeom>
        </p:spPr>
      </p:pic>
      <p:pic>
        <p:nvPicPr>
          <p:cNvPr id="4" name="Picture 3">
            <a:extLst>
              <a:ext uri="{FF2B5EF4-FFF2-40B4-BE49-F238E27FC236}">
                <a16:creationId xmlns:a16="http://schemas.microsoft.com/office/drawing/2014/main" id="{36ECDC57-A939-5648-A69F-3FB29EA243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173817" y="2601418"/>
            <a:ext cx="5511034" cy="5326922"/>
          </a:xfrm>
          <a:prstGeom prst="rect">
            <a:avLst/>
          </a:prstGeom>
        </p:spPr>
      </p:pic>
    </p:spTree>
    <p:extLst>
      <p:ext uri="{BB962C8B-B14F-4D97-AF65-F5344CB8AC3E}">
        <p14:creationId xmlns:p14="http://schemas.microsoft.com/office/powerpoint/2010/main" val="18354136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A5640-72D8-2842-B12D-893DB79B3E8C}"/>
              </a:ext>
            </a:extLst>
          </p:cNvPr>
          <p:cNvSpPr>
            <a:spLocks noGrp="1"/>
          </p:cNvSpPr>
          <p:nvPr>
            <p:ph type="title"/>
          </p:nvPr>
        </p:nvSpPr>
        <p:spPr/>
        <p:txBody>
          <a:bodyPr>
            <a:normAutofit fontScale="90000"/>
          </a:bodyPr>
          <a:lstStyle/>
          <a:p>
            <a:r>
              <a:rPr lang="en-GB" dirty="0"/>
              <a:t>What are bespoke classifications?</a:t>
            </a:r>
          </a:p>
        </p:txBody>
      </p:sp>
      <p:pic>
        <p:nvPicPr>
          <p:cNvPr id="3" name="Picture 2">
            <a:extLst>
              <a:ext uri="{FF2B5EF4-FFF2-40B4-BE49-F238E27FC236}">
                <a16:creationId xmlns:a16="http://schemas.microsoft.com/office/drawing/2014/main" id="{FBBDEBEB-4C25-C240-9BCD-F5987314F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251" y="2893796"/>
            <a:ext cx="5313680" cy="3966008"/>
          </a:xfrm>
          <a:prstGeom prst="rect">
            <a:avLst/>
          </a:prstGeom>
        </p:spPr>
      </p:pic>
      <p:pic>
        <p:nvPicPr>
          <p:cNvPr id="4" name="Picture 3">
            <a:extLst>
              <a:ext uri="{FF2B5EF4-FFF2-40B4-BE49-F238E27FC236}">
                <a16:creationId xmlns:a16="http://schemas.microsoft.com/office/drawing/2014/main" id="{FB709B6D-6FE0-764F-8038-DFB0B7304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0813" y="2893796"/>
            <a:ext cx="5305765" cy="5234204"/>
          </a:xfrm>
          <a:prstGeom prst="rect">
            <a:avLst/>
          </a:prstGeom>
        </p:spPr>
      </p:pic>
      <p:sp>
        <p:nvSpPr>
          <p:cNvPr id="5" name="TextBox 4">
            <a:extLst>
              <a:ext uri="{FF2B5EF4-FFF2-40B4-BE49-F238E27FC236}">
                <a16:creationId xmlns:a16="http://schemas.microsoft.com/office/drawing/2014/main" id="{D4EC6E73-5B3F-C240-B129-73C2B0AA0FEA}"/>
              </a:ext>
            </a:extLst>
          </p:cNvPr>
          <p:cNvSpPr txBox="1"/>
          <p:nvPr/>
        </p:nvSpPr>
        <p:spPr>
          <a:xfrm>
            <a:off x="3660995" y="7444105"/>
            <a:ext cx="215443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GB" dirty="0">
                <a:solidFill>
                  <a:schemeClr val="bg1">
                    <a:lumMod val="85000"/>
                    <a:lumOff val="15000"/>
                  </a:schemeClr>
                </a:solidFill>
              </a:rPr>
              <a:t>By area…</a:t>
            </a:r>
          </a:p>
        </p:txBody>
      </p:sp>
      <p:sp>
        <p:nvSpPr>
          <p:cNvPr id="6" name="TextBox 5">
            <a:extLst>
              <a:ext uri="{FF2B5EF4-FFF2-40B4-BE49-F238E27FC236}">
                <a16:creationId xmlns:a16="http://schemas.microsoft.com/office/drawing/2014/main" id="{0DA3C272-4835-1147-859C-1CA0FB7A91D4}"/>
              </a:ext>
            </a:extLst>
          </p:cNvPr>
          <p:cNvSpPr txBox="1"/>
          <p:nvPr/>
        </p:nvSpPr>
        <p:spPr>
          <a:xfrm>
            <a:off x="11060423" y="8608796"/>
            <a:ext cx="216886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GB" dirty="0">
                <a:solidFill>
                  <a:schemeClr val="bg1">
                    <a:lumMod val="85000"/>
                    <a:lumOff val="15000"/>
                  </a:schemeClr>
                </a:solidFill>
              </a:rPr>
              <a:t>By topic…</a:t>
            </a:r>
          </a:p>
        </p:txBody>
      </p:sp>
    </p:spTree>
    <p:extLst>
      <p:ext uri="{BB962C8B-B14F-4D97-AF65-F5344CB8AC3E}">
        <p14:creationId xmlns:p14="http://schemas.microsoft.com/office/powerpoint/2010/main" val="309329401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75F1AB-B08E-B0C9-B16C-F7D6D2D29A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7340263" cy="9753600"/>
          </a:xfrm>
          <a:prstGeom prst="rect">
            <a:avLst/>
          </a:prstGeom>
        </p:spPr>
      </p:pic>
      <p:sp>
        <p:nvSpPr>
          <p:cNvPr id="2" name="Title 1">
            <a:extLst>
              <a:ext uri="{FF2B5EF4-FFF2-40B4-BE49-F238E27FC236}">
                <a16:creationId xmlns:a16="http://schemas.microsoft.com/office/drawing/2014/main" id="{D26D6AD0-F753-DCD2-4F05-B14347C3A826}"/>
              </a:ext>
            </a:extLst>
          </p:cNvPr>
          <p:cNvSpPr>
            <a:spLocks noGrp="1"/>
          </p:cNvSpPr>
          <p:nvPr>
            <p:ph type="title"/>
          </p:nvPr>
        </p:nvSpPr>
        <p:spPr>
          <a:xfrm>
            <a:off x="685839" y="5461000"/>
            <a:ext cx="14800185" cy="3708400"/>
          </a:xfrm>
        </p:spPr>
        <p:txBody>
          <a:bodyPr>
            <a:noAutofit/>
          </a:bodyPr>
          <a:lstStyle/>
          <a:p>
            <a:pPr algn="l"/>
            <a:r>
              <a:rPr lang="en-GB" sz="15000" b="1" dirty="0">
                <a:solidFill>
                  <a:schemeClr val="tx1">
                    <a:lumMod val="95000"/>
                  </a:schemeClr>
                </a:solidFill>
                <a:effectLst>
                  <a:outerShdw blurRad="38100" dist="38100" dir="2700000" algn="tl">
                    <a:srgbClr val="000000">
                      <a:alpha val="43137"/>
                    </a:srgbClr>
                  </a:outerShdw>
                </a:effectLst>
              </a:rPr>
              <a:t>Building a Geodemographic</a:t>
            </a:r>
          </a:p>
        </p:txBody>
      </p:sp>
    </p:spTree>
    <p:extLst>
      <p:ext uri="{BB962C8B-B14F-4D97-AF65-F5344CB8AC3E}">
        <p14:creationId xmlns:p14="http://schemas.microsoft.com/office/powerpoint/2010/main" val="407233083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D841-3439-A984-5D77-DBBCD6EFFC47}"/>
              </a:ext>
            </a:extLst>
          </p:cNvPr>
          <p:cNvSpPr>
            <a:spLocks noGrp="1"/>
          </p:cNvSpPr>
          <p:nvPr>
            <p:ph type="title"/>
          </p:nvPr>
        </p:nvSpPr>
        <p:spPr/>
        <p:txBody>
          <a:bodyPr/>
          <a:lstStyle/>
          <a:p>
            <a:r>
              <a:rPr lang="en-GB" dirty="0"/>
              <a:t>Theoretical Framework</a:t>
            </a:r>
          </a:p>
        </p:txBody>
      </p:sp>
      <p:pic>
        <p:nvPicPr>
          <p:cNvPr id="4" name="Picture 2">
            <a:extLst>
              <a:ext uri="{FF2B5EF4-FFF2-40B4-BE49-F238E27FC236}">
                <a16:creationId xmlns:a16="http://schemas.microsoft.com/office/drawing/2014/main" id="{C97593DC-4EBB-8D6F-C28C-D8C5EB0DA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0" y="2094738"/>
            <a:ext cx="9323166" cy="6377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Tree>
    <p:extLst>
      <p:ext uri="{BB962C8B-B14F-4D97-AF65-F5344CB8AC3E}">
        <p14:creationId xmlns:p14="http://schemas.microsoft.com/office/powerpoint/2010/main" val="4236074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D841-3439-A984-5D77-DBBCD6EFFC47}"/>
              </a:ext>
            </a:extLst>
          </p:cNvPr>
          <p:cNvSpPr>
            <a:spLocks noGrp="1"/>
          </p:cNvSpPr>
          <p:nvPr>
            <p:ph type="title"/>
          </p:nvPr>
        </p:nvSpPr>
        <p:spPr/>
        <p:txBody>
          <a:bodyPr/>
          <a:lstStyle/>
          <a:p>
            <a:r>
              <a:rPr lang="en-GB" dirty="0"/>
              <a:t>Theoretical Framework</a:t>
            </a:r>
          </a:p>
        </p:txBody>
      </p:sp>
      <p:pic>
        <p:nvPicPr>
          <p:cNvPr id="6" name="Picture 5">
            <a:extLst>
              <a:ext uri="{FF2B5EF4-FFF2-40B4-BE49-F238E27FC236}">
                <a16:creationId xmlns:a16="http://schemas.microsoft.com/office/drawing/2014/main" id="{809D9DFE-4458-8DB3-DC90-30DDDC762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39" y="2069936"/>
            <a:ext cx="13373061" cy="6121728"/>
          </a:xfrm>
          <a:prstGeom prst="rect">
            <a:avLst/>
          </a:prstGeom>
        </p:spPr>
      </p:pic>
      <p:sp>
        <p:nvSpPr>
          <p:cNvPr id="8" name="TextBox 7">
            <a:extLst>
              <a:ext uri="{FF2B5EF4-FFF2-40B4-BE49-F238E27FC236}">
                <a16:creationId xmlns:a16="http://schemas.microsoft.com/office/drawing/2014/main" id="{C3EC61CC-6B40-2F7B-2A60-819D028C6A96}"/>
              </a:ext>
            </a:extLst>
          </p:cNvPr>
          <p:cNvSpPr txBox="1"/>
          <p:nvPr/>
        </p:nvSpPr>
        <p:spPr>
          <a:xfrm>
            <a:off x="6569074" y="8683536"/>
            <a:ext cx="10956925"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solidFill>
                  <a:schemeClr val="bg1">
                    <a:lumMod val="85000"/>
                    <a:lumOff val="15000"/>
                  </a:schemeClr>
                </a:solidFill>
              </a:rPr>
              <a:t>https://doi.org/10.1080/00045608.2015.1052335</a:t>
            </a:r>
          </a:p>
        </p:txBody>
      </p:sp>
    </p:spTree>
    <p:extLst>
      <p:ext uri="{BB962C8B-B14F-4D97-AF65-F5344CB8AC3E}">
        <p14:creationId xmlns:p14="http://schemas.microsoft.com/office/powerpoint/2010/main" val="215251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2C89D-9D15-9FD0-1317-E76BF24D783F}"/>
              </a:ext>
            </a:extLst>
          </p:cNvPr>
          <p:cNvSpPr>
            <a:spLocks noGrp="1"/>
          </p:cNvSpPr>
          <p:nvPr>
            <p:ph type="title"/>
          </p:nvPr>
        </p:nvSpPr>
        <p:spPr/>
        <p:txBody>
          <a:bodyPr/>
          <a:lstStyle/>
          <a:p>
            <a:r>
              <a:rPr lang="en-GB" dirty="0"/>
              <a:t>Data</a:t>
            </a:r>
          </a:p>
        </p:txBody>
      </p:sp>
      <p:graphicFrame>
        <p:nvGraphicFramePr>
          <p:cNvPr id="4" name="Group 2">
            <a:extLst>
              <a:ext uri="{FF2B5EF4-FFF2-40B4-BE49-F238E27FC236}">
                <a16:creationId xmlns:a16="http://schemas.microsoft.com/office/drawing/2014/main" id="{C8C2EF22-0491-CBD7-83F4-0AFE551E6E62}"/>
              </a:ext>
            </a:extLst>
          </p:cNvPr>
          <p:cNvGraphicFramePr>
            <a:graphicFrameLocks noGrp="1"/>
          </p:cNvGraphicFramePr>
          <p:nvPr>
            <p:extLst>
              <p:ext uri="{D42A27DB-BD31-4B8C-83A1-F6EECF244321}">
                <p14:modId xmlns:p14="http://schemas.microsoft.com/office/powerpoint/2010/main" val="3196694837"/>
              </p:ext>
            </p:extLst>
          </p:nvPr>
        </p:nvGraphicFramePr>
        <p:xfrm>
          <a:off x="2532486" y="2192618"/>
          <a:ext cx="12275289" cy="6367180"/>
        </p:xfrm>
        <a:graphic>
          <a:graphicData uri="http://schemas.openxmlformats.org/drawingml/2006/table">
            <a:tbl>
              <a:tblPr/>
              <a:tblGrid>
                <a:gridCol w="1551650">
                  <a:extLst>
                    <a:ext uri="{9D8B030D-6E8A-4147-A177-3AD203B41FA5}">
                      <a16:colId xmlns:a16="http://schemas.microsoft.com/office/drawing/2014/main" val="20000"/>
                    </a:ext>
                  </a:extLst>
                </a:gridCol>
                <a:gridCol w="951680">
                  <a:extLst>
                    <a:ext uri="{9D8B030D-6E8A-4147-A177-3AD203B41FA5}">
                      <a16:colId xmlns:a16="http://schemas.microsoft.com/office/drawing/2014/main" val="20001"/>
                    </a:ext>
                  </a:extLst>
                </a:gridCol>
                <a:gridCol w="951680">
                  <a:extLst>
                    <a:ext uri="{9D8B030D-6E8A-4147-A177-3AD203B41FA5}">
                      <a16:colId xmlns:a16="http://schemas.microsoft.com/office/drawing/2014/main" val="20002"/>
                    </a:ext>
                  </a:extLst>
                </a:gridCol>
                <a:gridCol w="951680">
                  <a:extLst>
                    <a:ext uri="{9D8B030D-6E8A-4147-A177-3AD203B41FA5}">
                      <a16:colId xmlns:a16="http://schemas.microsoft.com/office/drawing/2014/main" val="20003"/>
                    </a:ext>
                  </a:extLst>
                </a:gridCol>
                <a:gridCol w="951680">
                  <a:extLst>
                    <a:ext uri="{9D8B030D-6E8A-4147-A177-3AD203B41FA5}">
                      <a16:colId xmlns:a16="http://schemas.microsoft.com/office/drawing/2014/main" val="20004"/>
                    </a:ext>
                  </a:extLst>
                </a:gridCol>
                <a:gridCol w="951680">
                  <a:extLst>
                    <a:ext uri="{9D8B030D-6E8A-4147-A177-3AD203B41FA5}">
                      <a16:colId xmlns:a16="http://schemas.microsoft.com/office/drawing/2014/main" val="20005"/>
                    </a:ext>
                  </a:extLst>
                </a:gridCol>
                <a:gridCol w="951680">
                  <a:extLst>
                    <a:ext uri="{9D8B030D-6E8A-4147-A177-3AD203B41FA5}">
                      <a16:colId xmlns:a16="http://schemas.microsoft.com/office/drawing/2014/main" val="20006"/>
                    </a:ext>
                  </a:extLst>
                </a:gridCol>
                <a:gridCol w="951680">
                  <a:extLst>
                    <a:ext uri="{9D8B030D-6E8A-4147-A177-3AD203B41FA5}">
                      <a16:colId xmlns:a16="http://schemas.microsoft.com/office/drawing/2014/main" val="20007"/>
                    </a:ext>
                  </a:extLst>
                </a:gridCol>
                <a:gridCol w="951680">
                  <a:extLst>
                    <a:ext uri="{9D8B030D-6E8A-4147-A177-3AD203B41FA5}">
                      <a16:colId xmlns:a16="http://schemas.microsoft.com/office/drawing/2014/main" val="20008"/>
                    </a:ext>
                  </a:extLst>
                </a:gridCol>
                <a:gridCol w="951680">
                  <a:extLst>
                    <a:ext uri="{9D8B030D-6E8A-4147-A177-3AD203B41FA5}">
                      <a16:colId xmlns:a16="http://schemas.microsoft.com/office/drawing/2014/main" val="20009"/>
                    </a:ext>
                  </a:extLst>
                </a:gridCol>
                <a:gridCol w="1183852">
                  <a:extLst>
                    <a:ext uri="{9D8B030D-6E8A-4147-A177-3AD203B41FA5}">
                      <a16:colId xmlns:a16="http://schemas.microsoft.com/office/drawing/2014/main" val="20010"/>
                    </a:ext>
                  </a:extLst>
                </a:gridCol>
                <a:gridCol w="974667">
                  <a:extLst>
                    <a:ext uri="{9D8B030D-6E8A-4147-A177-3AD203B41FA5}">
                      <a16:colId xmlns:a16="http://schemas.microsoft.com/office/drawing/2014/main" val="20011"/>
                    </a:ext>
                  </a:extLst>
                </a:gridCol>
              </a:tblGrid>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dirty="0">
                          <a:ln>
                            <a:noFill/>
                          </a:ln>
                          <a:solidFill>
                            <a:srgbClr val="FFFFFF"/>
                          </a:solidFill>
                          <a:effectLst/>
                          <a:latin typeface="Arial" charset="0"/>
                          <a:cs typeface="Arial" charset="0"/>
                          <a:sym typeface="Arial" charset="0"/>
                        </a:rPr>
                        <a:t>Area</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V1</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V2</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V3</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V4</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V5</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V6</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V7</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V8</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V9</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V10</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ctr"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FFFFFF"/>
                          </a:solidFill>
                          <a:effectLst/>
                          <a:latin typeface="Arial" charset="0"/>
                          <a:cs typeface="Arial" charset="0"/>
                          <a:sym typeface="Arial" charset="0"/>
                        </a:rPr>
                        <a:t>...</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extLst>
                  <a:ext uri="{0D108BD9-81ED-4DB2-BD59-A6C34878D82A}">
                    <a16:rowId xmlns:a16="http://schemas.microsoft.com/office/drawing/2014/main" val="10000"/>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Area1</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1"/>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Area2</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2"/>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Area3</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3"/>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Area4</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4"/>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Area5</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dirty="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5"/>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Area6</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dirty="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6"/>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Area7</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dirty="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7"/>
                  </a:ext>
                </a:extLst>
              </a:tr>
              <a:tr h="636718">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Area8</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8"/>
                  </a:ext>
                </a:extLst>
              </a:tr>
              <a:tr h="636718">
                <a:tc>
                  <a:txBody>
                    <a:bodyPr/>
                    <a:lstStyle/>
                    <a:p>
                      <a:pPr marL="0" marR="0" lvl="0" indent="0" algn="ctr"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3000" b="1" i="0" u="none" strike="noStrike" cap="none" normalizeH="0" baseline="0">
                          <a:ln>
                            <a:noFill/>
                          </a:ln>
                          <a:solidFill>
                            <a:srgbClr val="000000"/>
                          </a:solidFill>
                          <a:effectLst/>
                          <a:latin typeface="Arial" charset="0"/>
                          <a:cs typeface="Arial" charset="0"/>
                          <a:sym typeface="Arial" charset="0"/>
                        </a:rPr>
                        <a:t>...</a:t>
                      </a: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3000" b="0" i="0" u="none" strike="noStrike" cap="none" normalizeH="0" baseline="0" dirty="0">
                        <a:ln>
                          <a:noFill/>
                        </a:ln>
                        <a:solidFill>
                          <a:srgbClr val="000000"/>
                        </a:solidFill>
                        <a:effectLst/>
                        <a:latin typeface="Arial" charset="0"/>
                        <a:ea typeface="ヒラギノ角ゴ ProN W3" charset="0"/>
                        <a:cs typeface="ヒラギノ角ゴ ProN W3" charset="0"/>
                        <a:sym typeface="Arial" charset="0"/>
                      </a:endParaRPr>
                    </a:p>
                  </a:txBody>
                  <a:tcPr marL="27540" marR="27540" marT="27540" marB="2754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126041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F2F7-4D1A-1F49-254A-CDCE3A71F9AC}"/>
              </a:ext>
            </a:extLst>
          </p:cNvPr>
          <p:cNvSpPr>
            <a:spLocks noGrp="1"/>
          </p:cNvSpPr>
          <p:nvPr>
            <p:ph type="title"/>
          </p:nvPr>
        </p:nvSpPr>
        <p:spPr/>
        <p:txBody>
          <a:bodyPr/>
          <a:lstStyle/>
          <a:p>
            <a:r>
              <a:rPr lang="en-GB" dirty="0"/>
              <a:t>Data</a:t>
            </a:r>
          </a:p>
        </p:txBody>
      </p:sp>
      <p:sp>
        <p:nvSpPr>
          <p:cNvPr id="6" name="Rectangle 4">
            <a:extLst>
              <a:ext uri="{FF2B5EF4-FFF2-40B4-BE49-F238E27FC236}">
                <a16:creationId xmlns:a16="http://schemas.microsoft.com/office/drawing/2014/main" id="{AA8377B1-CA38-02E9-1F5E-22B4369B5158}"/>
              </a:ext>
            </a:extLst>
          </p:cNvPr>
          <p:cNvSpPr>
            <a:spLocks/>
          </p:cNvSpPr>
          <p:nvPr/>
        </p:nvSpPr>
        <p:spPr bwMode="auto">
          <a:xfrm>
            <a:off x="3367872" y="2641600"/>
            <a:ext cx="2566408" cy="553998"/>
          </a:xfrm>
          <a:prstGeom prst="rect">
            <a:avLst/>
          </a:prstGeom>
          <a:noFill/>
          <a:ln w="12700" cap="flat">
            <a:noFill/>
            <a:miter lim="800000"/>
            <a:headEnd type="none" w="med" len="med"/>
            <a:tailEnd type="none" w="med" len="med"/>
          </a:ln>
        </p:spPr>
        <p:txBody>
          <a:bodyPr wrap="none" lIns="0" tIns="0" rIns="0" bIns="0" anchor="ctr">
            <a:spAutoFit/>
          </a:bodyPr>
          <a:lstStyle/>
          <a:p>
            <a:r>
              <a:rPr lang="en-US" dirty="0">
                <a:solidFill>
                  <a:schemeClr val="bg1">
                    <a:lumMod val="85000"/>
                    <a:lumOff val="15000"/>
                  </a:schemeClr>
                </a:solidFill>
                <a:ea typeface="Gill Sans Light" charset="0"/>
                <a:cs typeface="Gill Sans Light" charset="0"/>
              </a:rPr>
              <a:t>Census Data</a:t>
            </a:r>
          </a:p>
        </p:txBody>
      </p:sp>
      <p:sp>
        <p:nvSpPr>
          <p:cNvPr id="7" name="Rectangle 5">
            <a:extLst>
              <a:ext uri="{FF2B5EF4-FFF2-40B4-BE49-F238E27FC236}">
                <a16:creationId xmlns:a16="http://schemas.microsoft.com/office/drawing/2014/main" id="{6B54A864-6653-72F5-0BA6-ABA5F218F816}"/>
              </a:ext>
            </a:extLst>
          </p:cNvPr>
          <p:cNvSpPr>
            <a:spLocks/>
          </p:cNvSpPr>
          <p:nvPr/>
        </p:nvSpPr>
        <p:spPr bwMode="auto">
          <a:xfrm>
            <a:off x="10184388" y="2415401"/>
            <a:ext cx="3504165" cy="553998"/>
          </a:xfrm>
          <a:prstGeom prst="rect">
            <a:avLst/>
          </a:prstGeom>
          <a:noFill/>
          <a:ln w="12700" cap="flat">
            <a:noFill/>
            <a:miter lim="800000"/>
            <a:headEnd type="none" w="med" len="med"/>
            <a:tailEnd type="none" w="med" len="med"/>
          </a:ln>
        </p:spPr>
        <p:txBody>
          <a:bodyPr wrap="none" lIns="0" tIns="0" rIns="0" bIns="0" anchor="ctr">
            <a:spAutoFit/>
          </a:bodyPr>
          <a:lstStyle/>
          <a:p>
            <a:r>
              <a:rPr lang="en-US" dirty="0">
                <a:solidFill>
                  <a:schemeClr val="bg1">
                    <a:lumMod val="85000"/>
                    <a:lumOff val="15000"/>
                  </a:schemeClr>
                </a:solidFill>
                <a:ea typeface="Gill Sans Light" charset="0"/>
                <a:cs typeface="Gill Sans Light" charset="0"/>
              </a:rPr>
              <a:t>Non Census Data</a:t>
            </a:r>
          </a:p>
        </p:txBody>
      </p:sp>
      <p:sp>
        <p:nvSpPr>
          <p:cNvPr id="8" name="Rectangle 6">
            <a:extLst>
              <a:ext uri="{FF2B5EF4-FFF2-40B4-BE49-F238E27FC236}">
                <a16:creationId xmlns:a16="http://schemas.microsoft.com/office/drawing/2014/main" id="{7A5D16A1-74CD-F967-0DED-6C87A334D389}"/>
              </a:ext>
            </a:extLst>
          </p:cNvPr>
          <p:cNvSpPr>
            <a:spLocks/>
          </p:cNvSpPr>
          <p:nvPr/>
        </p:nvSpPr>
        <p:spPr bwMode="auto">
          <a:xfrm>
            <a:off x="9399674" y="6784201"/>
            <a:ext cx="5256247" cy="923330"/>
          </a:xfrm>
          <a:prstGeom prst="rect">
            <a:avLst/>
          </a:prstGeom>
          <a:noFill/>
          <a:ln w="12700" cap="flat">
            <a:noFill/>
            <a:miter lim="800000"/>
            <a:headEnd type="none" w="med" len="med"/>
            <a:tailEnd type="none" w="med" len="med"/>
          </a:ln>
        </p:spPr>
        <p:txBody>
          <a:bodyPr wrap="none" lIns="0" tIns="0" rIns="0" bIns="0" anchor="ctr">
            <a:spAutoFit/>
          </a:bodyPr>
          <a:lstStyle/>
          <a:p>
            <a:pPr algn="l"/>
            <a:r>
              <a:rPr lang="en-US" sz="3000" dirty="0">
                <a:solidFill>
                  <a:schemeClr val="bg1">
                    <a:lumMod val="85000"/>
                    <a:lumOff val="15000"/>
                  </a:schemeClr>
                </a:solidFill>
                <a:ea typeface="Gill Sans Light" charset="0"/>
                <a:cs typeface="Gill Sans Light" charset="0"/>
              </a:rPr>
              <a:t>Resolution: Person - Large Area</a:t>
            </a:r>
          </a:p>
          <a:p>
            <a:pPr algn="l"/>
            <a:r>
              <a:rPr lang="en-US" sz="3000" dirty="0">
                <a:solidFill>
                  <a:schemeClr val="bg1">
                    <a:lumMod val="85000"/>
                    <a:lumOff val="15000"/>
                  </a:schemeClr>
                </a:solidFill>
                <a:ea typeface="Gill Sans Light" charset="0"/>
                <a:cs typeface="Gill Sans Light" charset="0"/>
              </a:rPr>
              <a:t>Coverage: Variable</a:t>
            </a:r>
          </a:p>
        </p:txBody>
      </p:sp>
      <p:sp>
        <p:nvSpPr>
          <p:cNvPr id="9" name="Rectangle 7">
            <a:extLst>
              <a:ext uri="{FF2B5EF4-FFF2-40B4-BE49-F238E27FC236}">
                <a16:creationId xmlns:a16="http://schemas.microsoft.com/office/drawing/2014/main" id="{ACF171B1-1E59-3385-42DF-62EA73283AE5}"/>
              </a:ext>
            </a:extLst>
          </p:cNvPr>
          <p:cNvSpPr>
            <a:spLocks/>
          </p:cNvSpPr>
          <p:nvPr/>
        </p:nvSpPr>
        <p:spPr bwMode="auto">
          <a:xfrm>
            <a:off x="3214829" y="7010400"/>
            <a:ext cx="3959417" cy="923330"/>
          </a:xfrm>
          <a:prstGeom prst="rect">
            <a:avLst/>
          </a:prstGeom>
          <a:noFill/>
          <a:ln w="12700" cap="flat">
            <a:noFill/>
            <a:miter lim="800000"/>
            <a:headEnd type="none" w="med" len="med"/>
            <a:tailEnd type="none" w="med" len="med"/>
          </a:ln>
        </p:spPr>
        <p:txBody>
          <a:bodyPr wrap="none" lIns="0" tIns="0" rIns="0" bIns="0" anchor="ctr">
            <a:spAutoFit/>
          </a:bodyPr>
          <a:lstStyle/>
          <a:p>
            <a:pPr algn="l"/>
            <a:r>
              <a:rPr lang="en-US" sz="3000" dirty="0">
                <a:solidFill>
                  <a:schemeClr val="bg1">
                    <a:lumMod val="85000"/>
                    <a:lumOff val="15000"/>
                  </a:schemeClr>
                </a:solidFill>
                <a:ea typeface="Gill Sans Light" charset="0"/>
                <a:cs typeface="Gill Sans Light" charset="0"/>
              </a:rPr>
              <a:t>Resolution: Output Area</a:t>
            </a:r>
          </a:p>
          <a:p>
            <a:pPr algn="l"/>
            <a:r>
              <a:rPr lang="en-US" sz="3000" dirty="0">
                <a:solidFill>
                  <a:schemeClr val="bg1">
                    <a:lumMod val="85000"/>
                    <a:lumOff val="15000"/>
                  </a:schemeClr>
                </a:solidFill>
                <a:ea typeface="Gill Sans Light" charset="0"/>
                <a:cs typeface="Gill Sans Light" charset="0"/>
              </a:rPr>
              <a:t>Coverage: 100%</a:t>
            </a:r>
          </a:p>
        </p:txBody>
      </p:sp>
      <p:pic>
        <p:nvPicPr>
          <p:cNvPr id="10" name="Picture 2">
            <a:extLst>
              <a:ext uri="{FF2B5EF4-FFF2-40B4-BE49-F238E27FC236}">
                <a16:creationId xmlns:a16="http://schemas.microsoft.com/office/drawing/2014/main" id="{7B5387BA-FE3B-CCF3-4A5D-717B27D77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145" y="3455959"/>
            <a:ext cx="3655871" cy="2841681"/>
          </a:xfrm>
          <a:prstGeom prst="rect">
            <a:avLst/>
          </a:prstGeom>
          <a:noFill/>
          <a:ln w="12700" cap="flat">
            <a:noFill/>
            <a:miter lim="800000"/>
            <a:headEnd/>
            <a:tailEnd/>
          </a:ln>
        </p:spPr>
      </p:pic>
      <p:pic>
        <p:nvPicPr>
          <p:cNvPr id="11" name="Picture 3">
            <a:extLst>
              <a:ext uri="{FF2B5EF4-FFF2-40B4-BE49-F238E27FC236}">
                <a16:creationId xmlns:a16="http://schemas.microsoft.com/office/drawing/2014/main" id="{6809FC9D-B859-10B7-EE99-491F685E1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5247" y="3954502"/>
            <a:ext cx="2909824" cy="2273300"/>
          </a:xfrm>
          <a:prstGeom prst="rect">
            <a:avLst/>
          </a:prstGeom>
          <a:noFill/>
          <a:ln w="12700" cap="flat">
            <a:noFill/>
            <a:miter lim="800000"/>
            <a:headEnd/>
            <a:tailEnd/>
          </a:ln>
        </p:spPr>
      </p:pic>
    </p:spTree>
    <p:extLst>
      <p:ext uri="{BB962C8B-B14F-4D97-AF65-F5344CB8AC3E}">
        <p14:creationId xmlns:p14="http://schemas.microsoft.com/office/powerpoint/2010/main" val="3151447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CF4201-1FCB-325D-56A6-870ADBC72EF3}"/>
              </a:ext>
            </a:extLst>
          </p:cNvPr>
          <p:cNvSpPr>
            <a:spLocks noGrp="1"/>
          </p:cNvSpPr>
          <p:nvPr>
            <p:ph type="title"/>
          </p:nvPr>
        </p:nvSpPr>
        <p:spPr/>
        <p:txBody>
          <a:bodyPr/>
          <a:lstStyle/>
          <a:p>
            <a:r>
              <a:rPr lang="en-GB" dirty="0"/>
              <a:t>Data Modelling</a:t>
            </a:r>
          </a:p>
        </p:txBody>
      </p:sp>
      <p:sp>
        <p:nvSpPr>
          <p:cNvPr id="6" name="Text Placeholder 5">
            <a:extLst>
              <a:ext uri="{FF2B5EF4-FFF2-40B4-BE49-F238E27FC236}">
                <a16:creationId xmlns:a16="http://schemas.microsoft.com/office/drawing/2014/main" id="{35CA8C06-5DD8-4ADC-8F5C-BBE78169640C}"/>
              </a:ext>
            </a:extLst>
          </p:cNvPr>
          <p:cNvSpPr>
            <a:spLocks noGrp="1"/>
          </p:cNvSpPr>
          <p:nvPr>
            <p:ph type="body" idx="1"/>
          </p:nvPr>
        </p:nvSpPr>
        <p:spPr>
          <a:xfrm>
            <a:off x="1270039" y="2590800"/>
            <a:ext cx="6642061" cy="6286500"/>
          </a:xfrm>
        </p:spPr>
        <p:txBody>
          <a:bodyPr>
            <a:normAutofit lnSpcReduction="10000"/>
          </a:bodyPr>
          <a:lstStyle/>
          <a:p>
            <a:r>
              <a:rPr lang="en-US" dirty="0"/>
              <a:t>Survey data</a:t>
            </a:r>
          </a:p>
          <a:p>
            <a:pPr lvl="1"/>
            <a:r>
              <a:rPr lang="en-US" dirty="0"/>
              <a:t>Model outcomes for whole population based on “small” samples.</a:t>
            </a:r>
          </a:p>
          <a:p>
            <a:pPr lvl="1"/>
            <a:r>
              <a:rPr lang="en-US" dirty="0"/>
              <a:t>Imputing small area characteristics from larger area statistics...e.g....</a:t>
            </a:r>
          </a:p>
          <a:p>
            <a:r>
              <a:rPr lang="en-US" dirty="0"/>
              <a:t>Standardize / Normalize</a:t>
            </a:r>
          </a:p>
          <a:p>
            <a:endParaRPr lang="en-GB" dirty="0"/>
          </a:p>
        </p:txBody>
      </p:sp>
      <p:pic>
        <p:nvPicPr>
          <p:cNvPr id="4" name="Picture 2">
            <a:extLst>
              <a:ext uri="{FF2B5EF4-FFF2-40B4-BE49-F238E27FC236}">
                <a16:creationId xmlns:a16="http://schemas.microsoft.com/office/drawing/2014/main" id="{D69D7A02-BADE-9E92-B52A-22B8D03F5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1810" y="6526597"/>
            <a:ext cx="7558414" cy="2350703"/>
          </a:xfrm>
          <a:prstGeom prst="rect">
            <a:avLst/>
          </a:prstGeom>
          <a:noFill/>
          <a:ln w="12700" cap="flat">
            <a:noFill/>
            <a:miter lim="800000"/>
            <a:headEnd/>
            <a:tailEnd/>
          </a:ln>
        </p:spPr>
      </p:pic>
      <p:pic>
        <p:nvPicPr>
          <p:cNvPr id="7" name="Picture 3">
            <a:extLst>
              <a:ext uri="{FF2B5EF4-FFF2-40B4-BE49-F238E27FC236}">
                <a16:creationId xmlns:a16="http://schemas.microsoft.com/office/drawing/2014/main" id="{525D6933-B3DF-A6C9-B936-FF0D11C4D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99161" y="3710940"/>
            <a:ext cx="2932739" cy="2448560"/>
          </a:xfrm>
          <a:prstGeom prst="rect">
            <a:avLst/>
          </a:prstGeom>
          <a:noFill/>
          <a:ln w="12700" cap="flat">
            <a:noFill/>
            <a:miter lim="800000"/>
            <a:headEnd/>
            <a:tailEnd/>
          </a:ln>
        </p:spPr>
      </p:pic>
    </p:spTree>
    <p:extLst>
      <p:ext uri="{BB962C8B-B14F-4D97-AF65-F5344CB8AC3E}">
        <p14:creationId xmlns:p14="http://schemas.microsoft.com/office/powerpoint/2010/main" val="43292078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7D792-E254-FFC0-223B-83A2912DCDC7}"/>
              </a:ext>
            </a:extLst>
          </p:cNvPr>
          <p:cNvSpPr>
            <a:spLocks noGrp="1"/>
          </p:cNvSpPr>
          <p:nvPr>
            <p:ph type="title"/>
          </p:nvPr>
        </p:nvSpPr>
        <p:spPr/>
        <p:txBody>
          <a:bodyPr/>
          <a:lstStyle/>
          <a:p>
            <a:r>
              <a:rPr lang="en-GB" dirty="0"/>
              <a:t>Cluster Analysis</a:t>
            </a:r>
          </a:p>
        </p:txBody>
      </p:sp>
      <p:pic>
        <p:nvPicPr>
          <p:cNvPr id="4" name="Picture 3">
            <a:extLst>
              <a:ext uri="{FF2B5EF4-FFF2-40B4-BE49-F238E27FC236}">
                <a16:creationId xmlns:a16="http://schemas.microsoft.com/office/drawing/2014/main" id="{E07A844F-ED2C-0C3B-B9EE-090EFBD6D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7518" y="2692400"/>
            <a:ext cx="11945226" cy="5366019"/>
          </a:xfrm>
          <a:prstGeom prst="rect">
            <a:avLst/>
          </a:prstGeom>
        </p:spPr>
      </p:pic>
    </p:spTree>
    <p:extLst>
      <p:ext uri="{BB962C8B-B14F-4D97-AF65-F5344CB8AC3E}">
        <p14:creationId xmlns:p14="http://schemas.microsoft.com/office/powerpoint/2010/main" val="344791611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19D5C-15B2-D2D0-301E-E777620A2E44}"/>
              </a:ext>
            </a:extLst>
          </p:cNvPr>
          <p:cNvSpPr>
            <a:spLocks noGrp="1"/>
          </p:cNvSpPr>
          <p:nvPr>
            <p:ph type="title"/>
          </p:nvPr>
        </p:nvSpPr>
        <p:spPr/>
        <p:txBody>
          <a:bodyPr/>
          <a:lstStyle/>
          <a:p>
            <a:r>
              <a:rPr lang="en-GB" dirty="0"/>
              <a:t>Cluster Analysis</a:t>
            </a:r>
          </a:p>
        </p:txBody>
      </p:sp>
      <p:sp>
        <p:nvSpPr>
          <p:cNvPr id="4" name="Line 1">
            <a:extLst>
              <a:ext uri="{FF2B5EF4-FFF2-40B4-BE49-F238E27FC236}">
                <a16:creationId xmlns:a16="http://schemas.microsoft.com/office/drawing/2014/main" id="{9DEE220A-FE12-CCCD-B5D8-5F7DA995A3AC}"/>
              </a:ext>
            </a:extLst>
          </p:cNvPr>
          <p:cNvSpPr>
            <a:spLocks noChangeShapeType="1"/>
          </p:cNvSpPr>
          <p:nvPr/>
        </p:nvSpPr>
        <p:spPr bwMode="auto">
          <a:xfrm flipH="1">
            <a:off x="8464550" y="4071779"/>
            <a:ext cx="1429" cy="3923348"/>
          </a:xfrm>
          <a:prstGeom prst="line">
            <a:avLst/>
          </a:prstGeom>
          <a:noFill/>
          <a:ln w="38100" cap="flat">
            <a:solidFill>
              <a:srgbClr val="006283"/>
            </a:solidFill>
            <a:prstDash val="solid"/>
            <a:round/>
            <a:headEnd type="none" w="med" len="med"/>
            <a:tailEnd type="none" w="med" len="med"/>
          </a:ln>
        </p:spPr>
        <p:txBody>
          <a:bodyPr lIns="0" tIns="0" rIns="0" bIns="0"/>
          <a:lstStyle/>
          <a:p>
            <a:endParaRPr lang="en-GB"/>
          </a:p>
        </p:txBody>
      </p:sp>
      <p:sp>
        <p:nvSpPr>
          <p:cNvPr id="5" name="Line 2">
            <a:extLst>
              <a:ext uri="{FF2B5EF4-FFF2-40B4-BE49-F238E27FC236}">
                <a16:creationId xmlns:a16="http://schemas.microsoft.com/office/drawing/2014/main" id="{1B42DB49-066C-F19F-B6E8-39D75E31B72B}"/>
              </a:ext>
            </a:extLst>
          </p:cNvPr>
          <p:cNvSpPr>
            <a:spLocks noChangeShapeType="1"/>
          </p:cNvSpPr>
          <p:nvPr/>
        </p:nvSpPr>
        <p:spPr bwMode="auto">
          <a:xfrm flipH="1">
            <a:off x="6472873" y="5992019"/>
            <a:ext cx="4107657" cy="10001"/>
          </a:xfrm>
          <a:prstGeom prst="line">
            <a:avLst/>
          </a:prstGeom>
          <a:noFill/>
          <a:ln w="38100" cap="flat">
            <a:solidFill>
              <a:srgbClr val="006283"/>
            </a:solidFill>
            <a:prstDash val="solid"/>
            <a:round/>
            <a:headEnd type="none" w="med" len="med"/>
            <a:tailEnd type="none" w="med" len="med"/>
          </a:ln>
        </p:spPr>
        <p:txBody>
          <a:bodyPr lIns="0" tIns="0" rIns="0" bIns="0"/>
          <a:lstStyle/>
          <a:p>
            <a:endParaRPr lang="en-GB"/>
          </a:p>
        </p:txBody>
      </p:sp>
      <p:sp>
        <p:nvSpPr>
          <p:cNvPr id="6" name="Oval 3">
            <a:extLst>
              <a:ext uri="{FF2B5EF4-FFF2-40B4-BE49-F238E27FC236}">
                <a16:creationId xmlns:a16="http://schemas.microsoft.com/office/drawing/2014/main" id="{B88B20ED-AC8C-ED20-2DEC-E185905148D8}"/>
              </a:ext>
            </a:extLst>
          </p:cNvPr>
          <p:cNvSpPr>
            <a:spLocks/>
          </p:cNvSpPr>
          <p:nvPr/>
        </p:nvSpPr>
        <p:spPr bwMode="auto">
          <a:xfrm>
            <a:off x="6279992" y="5036185"/>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7" name="Oval 4">
            <a:extLst>
              <a:ext uri="{FF2B5EF4-FFF2-40B4-BE49-F238E27FC236}">
                <a16:creationId xmlns:a16="http://schemas.microsoft.com/office/drawing/2014/main" id="{377D2BB1-657F-65E2-FE4E-097F9023C045}"/>
              </a:ext>
            </a:extLst>
          </p:cNvPr>
          <p:cNvSpPr>
            <a:spLocks/>
          </p:cNvSpPr>
          <p:nvPr/>
        </p:nvSpPr>
        <p:spPr bwMode="auto">
          <a:xfrm>
            <a:off x="6352858" y="4787583"/>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8" name="Oval 5">
            <a:extLst>
              <a:ext uri="{FF2B5EF4-FFF2-40B4-BE49-F238E27FC236}">
                <a16:creationId xmlns:a16="http://schemas.microsoft.com/office/drawing/2014/main" id="{63EB8230-1226-B563-8855-123F145607DB}"/>
              </a:ext>
            </a:extLst>
          </p:cNvPr>
          <p:cNvSpPr>
            <a:spLocks/>
          </p:cNvSpPr>
          <p:nvPr/>
        </p:nvSpPr>
        <p:spPr bwMode="auto">
          <a:xfrm>
            <a:off x="6472873" y="4714717"/>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9" name="Oval 6">
            <a:extLst>
              <a:ext uri="{FF2B5EF4-FFF2-40B4-BE49-F238E27FC236}">
                <a16:creationId xmlns:a16="http://schemas.microsoft.com/office/drawing/2014/main" id="{33EF43A9-D077-7E5A-6C4B-D09C021E5A4E}"/>
              </a:ext>
            </a:extLst>
          </p:cNvPr>
          <p:cNvSpPr>
            <a:spLocks/>
          </p:cNvSpPr>
          <p:nvPr/>
        </p:nvSpPr>
        <p:spPr bwMode="auto">
          <a:xfrm>
            <a:off x="6472873" y="5036185"/>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0" name="Oval 7">
            <a:extLst>
              <a:ext uri="{FF2B5EF4-FFF2-40B4-BE49-F238E27FC236}">
                <a16:creationId xmlns:a16="http://schemas.microsoft.com/office/drawing/2014/main" id="{9A33D3D9-7F9A-3E96-6B3C-3C93E9DB85EB}"/>
              </a:ext>
            </a:extLst>
          </p:cNvPr>
          <p:cNvSpPr>
            <a:spLocks/>
          </p:cNvSpPr>
          <p:nvPr/>
        </p:nvSpPr>
        <p:spPr bwMode="auto">
          <a:xfrm>
            <a:off x="6601460" y="5199063"/>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1" name="Oval 8">
            <a:extLst>
              <a:ext uri="{FF2B5EF4-FFF2-40B4-BE49-F238E27FC236}">
                <a16:creationId xmlns:a16="http://schemas.microsoft.com/office/drawing/2014/main" id="{C1FD924B-BE76-AB70-8BDA-4A603EAA9E61}"/>
              </a:ext>
            </a:extLst>
          </p:cNvPr>
          <p:cNvSpPr>
            <a:spLocks/>
          </p:cNvSpPr>
          <p:nvPr/>
        </p:nvSpPr>
        <p:spPr bwMode="auto">
          <a:xfrm>
            <a:off x="6901498" y="5100480"/>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2" name="Oval 9">
            <a:extLst>
              <a:ext uri="{FF2B5EF4-FFF2-40B4-BE49-F238E27FC236}">
                <a16:creationId xmlns:a16="http://schemas.microsoft.com/office/drawing/2014/main" id="{5E2687DF-6243-2D05-81F1-471A1506FF48}"/>
              </a:ext>
            </a:extLst>
          </p:cNvPr>
          <p:cNvSpPr>
            <a:spLocks/>
          </p:cNvSpPr>
          <p:nvPr/>
        </p:nvSpPr>
        <p:spPr bwMode="auto">
          <a:xfrm>
            <a:off x="7038658" y="5293360"/>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3" name="Oval 10">
            <a:extLst>
              <a:ext uri="{FF2B5EF4-FFF2-40B4-BE49-F238E27FC236}">
                <a16:creationId xmlns:a16="http://schemas.microsoft.com/office/drawing/2014/main" id="{19EEA2AC-DD86-61D4-98F1-4AD745C7E9AA}"/>
              </a:ext>
            </a:extLst>
          </p:cNvPr>
          <p:cNvSpPr>
            <a:spLocks/>
          </p:cNvSpPr>
          <p:nvPr/>
        </p:nvSpPr>
        <p:spPr bwMode="auto">
          <a:xfrm>
            <a:off x="6730048" y="5357655"/>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4" name="Oval 11">
            <a:extLst>
              <a:ext uri="{FF2B5EF4-FFF2-40B4-BE49-F238E27FC236}">
                <a16:creationId xmlns:a16="http://schemas.microsoft.com/office/drawing/2014/main" id="{8E54F031-D253-9BC3-4E91-C5027A0CD7A3}"/>
              </a:ext>
            </a:extLst>
          </p:cNvPr>
          <p:cNvSpPr>
            <a:spLocks/>
          </p:cNvSpPr>
          <p:nvPr/>
        </p:nvSpPr>
        <p:spPr bwMode="auto">
          <a:xfrm>
            <a:off x="6794342" y="4779010"/>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5" name="Oval 12">
            <a:extLst>
              <a:ext uri="{FF2B5EF4-FFF2-40B4-BE49-F238E27FC236}">
                <a16:creationId xmlns:a16="http://schemas.microsoft.com/office/drawing/2014/main" id="{107AAD29-0C60-7257-22F1-F1D6509A252A}"/>
              </a:ext>
            </a:extLst>
          </p:cNvPr>
          <p:cNvSpPr>
            <a:spLocks/>
          </p:cNvSpPr>
          <p:nvPr/>
        </p:nvSpPr>
        <p:spPr bwMode="auto">
          <a:xfrm>
            <a:off x="6537167" y="6902133"/>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6" name="Oval 13">
            <a:extLst>
              <a:ext uri="{FF2B5EF4-FFF2-40B4-BE49-F238E27FC236}">
                <a16:creationId xmlns:a16="http://schemas.microsoft.com/office/drawing/2014/main" id="{9894904C-3CD3-89A2-30A7-8CEDB847112C}"/>
              </a:ext>
            </a:extLst>
          </p:cNvPr>
          <p:cNvSpPr>
            <a:spLocks/>
          </p:cNvSpPr>
          <p:nvPr/>
        </p:nvSpPr>
        <p:spPr bwMode="auto">
          <a:xfrm>
            <a:off x="6944360" y="6846412"/>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7" name="Oval 14">
            <a:extLst>
              <a:ext uri="{FF2B5EF4-FFF2-40B4-BE49-F238E27FC236}">
                <a16:creationId xmlns:a16="http://schemas.microsoft.com/office/drawing/2014/main" id="{E33C8AE9-62DD-C793-334B-C77DE634154D}"/>
              </a:ext>
            </a:extLst>
          </p:cNvPr>
          <p:cNvSpPr>
            <a:spLocks/>
          </p:cNvSpPr>
          <p:nvPr/>
        </p:nvSpPr>
        <p:spPr bwMode="auto">
          <a:xfrm>
            <a:off x="7064375" y="6773545"/>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8" name="Oval 15">
            <a:extLst>
              <a:ext uri="{FF2B5EF4-FFF2-40B4-BE49-F238E27FC236}">
                <a16:creationId xmlns:a16="http://schemas.microsoft.com/office/drawing/2014/main" id="{083D4457-C38D-6234-BCE8-BE1CA6E95DF3}"/>
              </a:ext>
            </a:extLst>
          </p:cNvPr>
          <p:cNvSpPr>
            <a:spLocks/>
          </p:cNvSpPr>
          <p:nvPr/>
        </p:nvSpPr>
        <p:spPr bwMode="auto">
          <a:xfrm>
            <a:off x="6730048" y="6902133"/>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19" name="Oval 16">
            <a:extLst>
              <a:ext uri="{FF2B5EF4-FFF2-40B4-BE49-F238E27FC236}">
                <a16:creationId xmlns:a16="http://schemas.microsoft.com/office/drawing/2014/main" id="{9E30431D-E4A1-2E06-B6D1-C93E44B7285A}"/>
              </a:ext>
            </a:extLst>
          </p:cNvPr>
          <p:cNvSpPr>
            <a:spLocks/>
          </p:cNvSpPr>
          <p:nvPr/>
        </p:nvSpPr>
        <p:spPr bwMode="auto">
          <a:xfrm>
            <a:off x="6858635" y="7065010"/>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0" name="Oval 17">
            <a:extLst>
              <a:ext uri="{FF2B5EF4-FFF2-40B4-BE49-F238E27FC236}">
                <a16:creationId xmlns:a16="http://schemas.microsoft.com/office/drawing/2014/main" id="{E8F50F70-591C-BBBA-A37E-57D56D8F756F}"/>
              </a:ext>
            </a:extLst>
          </p:cNvPr>
          <p:cNvSpPr>
            <a:spLocks/>
          </p:cNvSpPr>
          <p:nvPr/>
        </p:nvSpPr>
        <p:spPr bwMode="auto">
          <a:xfrm>
            <a:off x="7158673" y="6966427"/>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1" name="Oval 18">
            <a:extLst>
              <a:ext uri="{FF2B5EF4-FFF2-40B4-BE49-F238E27FC236}">
                <a16:creationId xmlns:a16="http://schemas.microsoft.com/office/drawing/2014/main" id="{E78BA7A2-1307-9741-3B34-729FD0024EBB}"/>
              </a:ext>
            </a:extLst>
          </p:cNvPr>
          <p:cNvSpPr>
            <a:spLocks/>
          </p:cNvSpPr>
          <p:nvPr/>
        </p:nvSpPr>
        <p:spPr bwMode="auto">
          <a:xfrm>
            <a:off x="7295833" y="7159308"/>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2" name="Oval 19">
            <a:extLst>
              <a:ext uri="{FF2B5EF4-FFF2-40B4-BE49-F238E27FC236}">
                <a16:creationId xmlns:a16="http://schemas.microsoft.com/office/drawing/2014/main" id="{67573967-3679-C64E-0E19-02C7FCAF9A64}"/>
              </a:ext>
            </a:extLst>
          </p:cNvPr>
          <p:cNvSpPr>
            <a:spLocks/>
          </p:cNvSpPr>
          <p:nvPr/>
        </p:nvSpPr>
        <p:spPr bwMode="auto">
          <a:xfrm>
            <a:off x="6987223" y="7223602"/>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3" name="Oval 20">
            <a:extLst>
              <a:ext uri="{FF2B5EF4-FFF2-40B4-BE49-F238E27FC236}">
                <a16:creationId xmlns:a16="http://schemas.microsoft.com/office/drawing/2014/main" id="{9A611B60-8296-AED2-8056-DA803ECB0238}"/>
              </a:ext>
            </a:extLst>
          </p:cNvPr>
          <p:cNvSpPr>
            <a:spLocks/>
          </p:cNvSpPr>
          <p:nvPr/>
        </p:nvSpPr>
        <p:spPr bwMode="auto">
          <a:xfrm>
            <a:off x="7385845" y="6837840"/>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4" name="Oval 21">
            <a:extLst>
              <a:ext uri="{FF2B5EF4-FFF2-40B4-BE49-F238E27FC236}">
                <a16:creationId xmlns:a16="http://schemas.microsoft.com/office/drawing/2014/main" id="{8E598293-DE2A-69A5-F407-4B8DBEAA5E77}"/>
              </a:ext>
            </a:extLst>
          </p:cNvPr>
          <p:cNvSpPr>
            <a:spLocks/>
          </p:cNvSpPr>
          <p:nvPr/>
        </p:nvSpPr>
        <p:spPr bwMode="auto">
          <a:xfrm>
            <a:off x="8673148" y="5357655"/>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5" name="Oval 22">
            <a:extLst>
              <a:ext uri="{FF2B5EF4-FFF2-40B4-BE49-F238E27FC236}">
                <a16:creationId xmlns:a16="http://schemas.microsoft.com/office/drawing/2014/main" id="{0B9E519C-7C09-870D-09A1-966CE54EC326}"/>
              </a:ext>
            </a:extLst>
          </p:cNvPr>
          <p:cNvSpPr>
            <a:spLocks/>
          </p:cNvSpPr>
          <p:nvPr/>
        </p:nvSpPr>
        <p:spPr bwMode="auto">
          <a:xfrm>
            <a:off x="8746015" y="5109052"/>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6" name="Oval 23">
            <a:extLst>
              <a:ext uri="{FF2B5EF4-FFF2-40B4-BE49-F238E27FC236}">
                <a16:creationId xmlns:a16="http://schemas.microsoft.com/office/drawing/2014/main" id="{887AD1B8-650F-2380-8F32-13D910BDD8EF}"/>
              </a:ext>
            </a:extLst>
          </p:cNvPr>
          <p:cNvSpPr>
            <a:spLocks/>
          </p:cNvSpPr>
          <p:nvPr/>
        </p:nvSpPr>
        <p:spPr bwMode="auto">
          <a:xfrm>
            <a:off x="8866030" y="5036185"/>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7" name="Oval 24">
            <a:extLst>
              <a:ext uri="{FF2B5EF4-FFF2-40B4-BE49-F238E27FC236}">
                <a16:creationId xmlns:a16="http://schemas.microsoft.com/office/drawing/2014/main" id="{8C93BCA4-EAA2-BFD9-9824-D5E2B35842DD}"/>
              </a:ext>
            </a:extLst>
          </p:cNvPr>
          <p:cNvSpPr>
            <a:spLocks/>
          </p:cNvSpPr>
          <p:nvPr/>
        </p:nvSpPr>
        <p:spPr bwMode="auto">
          <a:xfrm>
            <a:off x="8866030" y="5357655"/>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8" name="Oval 25">
            <a:extLst>
              <a:ext uri="{FF2B5EF4-FFF2-40B4-BE49-F238E27FC236}">
                <a16:creationId xmlns:a16="http://schemas.microsoft.com/office/drawing/2014/main" id="{AB91413F-3B4B-A03F-5473-65D9D2D1E7A2}"/>
              </a:ext>
            </a:extLst>
          </p:cNvPr>
          <p:cNvSpPr>
            <a:spLocks/>
          </p:cNvSpPr>
          <p:nvPr/>
        </p:nvSpPr>
        <p:spPr bwMode="auto">
          <a:xfrm>
            <a:off x="8994617" y="5520532"/>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29" name="Oval 26">
            <a:extLst>
              <a:ext uri="{FF2B5EF4-FFF2-40B4-BE49-F238E27FC236}">
                <a16:creationId xmlns:a16="http://schemas.microsoft.com/office/drawing/2014/main" id="{B55F070A-0AF7-8E66-E4F7-2CA5DDE622DE}"/>
              </a:ext>
            </a:extLst>
          </p:cNvPr>
          <p:cNvSpPr>
            <a:spLocks/>
          </p:cNvSpPr>
          <p:nvPr/>
        </p:nvSpPr>
        <p:spPr bwMode="auto">
          <a:xfrm>
            <a:off x="9294655" y="5421948"/>
            <a:ext cx="64293" cy="6572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0" name="Oval 27">
            <a:extLst>
              <a:ext uri="{FF2B5EF4-FFF2-40B4-BE49-F238E27FC236}">
                <a16:creationId xmlns:a16="http://schemas.microsoft.com/office/drawing/2014/main" id="{23412A52-917C-F192-F758-8E3F91CA31B3}"/>
              </a:ext>
            </a:extLst>
          </p:cNvPr>
          <p:cNvSpPr>
            <a:spLocks/>
          </p:cNvSpPr>
          <p:nvPr/>
        </p:nvSpPr>
        <p:spPr bwMode="auto">
          <a:xfrm>
            <a:off x="9431815" y="5616258"/>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1" name="Oval 28">
            <a:extLst>
              <a:ext uri="{FF2B5EF4-FFF2-40B4-BE49-F238E27FC236}">
                <a16:creationId xmlns:a16="http://schemas.microsoft.com/office/drawing/2014/main" id="{918AD641-D6E0-D927-2AB0-CE037C12DD30}"/>
              </a:ext>
            </a:extLst>
          </p:cNvPr>
          <p:cNvSpPr>
            <a:spLocks/>
          </p:cNvSpPr>
          <p:nvPr/>
        </p:nvSpPr>
        <p:spPr bwMode="auto">
          <a:xfrm>
            <a:off x="9123205" y="5680552"/>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2" name="Oval 29">
            <a:extLst>
              <a:ext uri="{FF2B5EF4-FFF2-40B4-BE49-F238E27FC236}">
                <a16:creationId xmlns:a16="http://schemas.microsoft.com/office/drawing/2014/main" id="{9F04102C-E68B-41C1-1ED4-44040D65915B}"/>
              </a:ext>
            </a:extLst>
          </p:cNvPr>
          <p:cNvSpPr>
            <a:spLocks/>
          </p:cNvSpPr>
          <p:nvPr/>
        </p:nvSpPr>
        <p:spPr bwMode="auto">
          <a:xfrm>
            <a:off x="9187498" y="5100480"/>
            <a:ext cx="64294"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3" name="Oval 30">
            <a:extLst>
              <a:ext uri="{FF2B5EF4-FFF2-40B4-BE49-F238E27FC236}">
                <a16:creationId xmlns:a16="http://schemas.microsoft.com/office/drawing/2014/main" id="{70B17427-41A0-F37E-F833-D3E6BAB56313}"/>
              </a:ext>
            </a:extLst>
          </p:cNvPr>
          <p:cNvSpPr>
            <a:spLocks/>
          </p:cNvSpPr>
          <p:nvPr/>
        </p:nvSpPr>
        <p:spPr bwMode="auto">
          <a:xfrm>
            <a:off x="8930323" y="5293360"/>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4" name="Oval 31">
            <a:extLst>
              <a:ext uri="{FF2B5EF4-FFF2-40B4-BE49-F238E27FC236}">
                <a16:creationId xmlns:a16="http://schemas.microsoft.com/office/drawing/2014/main" id="{2F1B20EC-B3E8-570D-0BF4-56300D016302}"/>
              </a:ext>
            </a:extLst>
          </p:cNvPr>
          <p:cNvSpPr>
            <a:spLocks/>
          </p:cNvSpPr>
          <p:nvPr/>
        </p:nvSpPr>
        <p:spPr bwMode="auto">
          <a:xfrm>
            <a:off x="9003190" y="5044758"/>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5" name="Oval 32">
            <a:extLst>
              <a:ext uri="{FF2B5EF4-FFF2-40B4-BE49-F238E27FC236}">
                <a16:creationId xmlns:a16="http://schemas.microsoft.com/office/drawing/2014/main" id="{040FC957-1C68-BF09-B452-37ECD0ED9092}"/>
              </a:ext>
            </a:extLst>
          </p:cNvPr>
          <p:cNvSpPr>
            <a:spLocks/>
          </p:cNvSpPr>
          <p:nvPr/>
        </p:nvSpPr>
        <p:spPr bwMode="auto">
          <a:xfrm>
            <a:off x="9123205" y="4971892"/>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6" name="Oval 33">
            <a:extLst>
              <a:ext uri="{FF2B5EF4-FFF2-40B4-BE49-F238E27FC236}">
                <a16:creationId xmlns:a16="http://schemas.microsoft.com/office/drawing/2014/main" id="{8285F65C-80FB-6495-9321-4327BD27EC1C}"/>
              </a:ext>
            </a:extLst>
          </p:cNvPr>
          <p:cNvSpPr>
            <a:spLocks/>
          </p:cNvSpPr>
          <p:nvPr/>
        </p:nvSpPr>
        <p:spPr bwMode="auto">
          <a:xfrm>
            <a:off x="9123205" y="5293360"/>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7" name="Oval 34">
            <a:extLst>
              <a:ext uri="{FF2B5EF4-FFF2-40B4-BE49-F238E27FC236}">
                <a16:creationId xmlns:a16="http://schemas.microsoft.com/office/drawing/2014/main" id="{AFED9ABE-FC6A-1051-D40F-1B2E81CC9357}"/>
              </a:ext>
            </a:extLst>
          </p:cNvPr>
          <p:cNvSpPr>
            <a:spLocks/>
          </p:cNvSpPr>
          <p:nvPr/>
        </p:nvSpPr>
        <p:spPr bwMode="auto">
          <a:xfrm>
            <a:off x="9251792" y="5456238"/>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8" name="Oval 35">
            <a:extLst>
              <a:ext uri="{FF2B5EF4-FFF2-40B4-BE49-F238E27FC236}">
                <a16:creationId xmlns:a16="http://schemas.microsoft.com/office/drawing/2014/main" id="{73E83F02-C37F-78BE-85C3-264D2633970F}"/>
              </a:ext>
            </a:extLst>
          </p:cNvPr>
          <p:cNvSpPr>
            <a:spLocks/>
          </p:cNvSpPr>
          <p:nvPr/>
        </p:nvSpPr>
        <p:spPr bwMode="auto">
          <a:xfrm>
            <a:off x="9551830" y="5357655"/>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39" name="Oval 36">
            <a:extLst>
              <a:ext uri="{FF2B5EF4-FFF2-40B4-BE49-F238E27FC236}">
                <a16:creationId xmlns:a16="http://schemas.microsoft.com/office/drawing/2014/main" id="{5FA67730-A7CD-42BA-3D3C-CC6F4DE12D71}"/>
              </a:ext>
            </a:extLst>
          </p:cNvPr>
          <p:cNvSpPr>
            <a:spLocks/>
          </p:cNvSpPr>
          <p:nvPr/>
        </p:nvSpPr>
        <p:spPr bwMode="auto">
          <a:xfrm>
            <a:off x="9688990" y="5551965"/>
            <a:ext cx="64293" cy="64293"/>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40" name="Oval 37">
            <a:extLst>
              <a:ext uri="{FF2B5EF4-FFF2-40B4-BE49-F238E27FC236}">
                <a16:creationId xmlns:a16="http://schemas.microsoft.com/office/drawing/2014/main" id="{9A02793B-489D-5B47-2185-8C75B8E13F7B}"/>
              </a:ext>
            </a:extLst>
          </p:cNvPr>
          <p:cNvSpPr>
            <a:spLocks/>
          </p:cNvSpPr>
          <p:nvPr/>
        </p:nvSpPr>
        <p:spPr bwMode="auto">
          <a:xfrm>
            <a:off x="9380380" y="5616258"/>
            <a:ext cx="64293"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41" name="Oval 38">
            <a:extLst>
              <a:ext uri="{FF2B5EF4-FFF2-40B4-BE49-F238E27FC236}">
                <a16:creationId xmlns:a16="http://schemas.microsoft.com/office/drawing/2014/main" id="{FB145B47-82B1-9747-B136-A3ED1022D061}"/>
              </a:ext>
            </a:extLst>
          </p:cNvPr>
          <p:cNvSpPr>
            <a:spLocks/>
          </p:cNvSpPr>
          <p:nvPr/>
        </p:nvSpPr>
        <p:spPr bwMode="auto">
          <a:xfrm>
            <a:off x="9444673" y="5036185"/>
            <a:ext cx="64294" cy="64294"/>
          </a:xfrm>
          <a:prstGeom prst="ellipse">
            <a:avLst/>
          </a:prstGeom>
          <a:solidFill>
            <a:srgbClr val="FF0000"/>
          </a:solidFill>
          <a:ln w="25400" cap="flat">
            <a:solidFill>
              <a:srgbClr val="FF0000"/>
            </a:solidFill>
            <a:prstDash val="solid"/>
            <a:round/>
            <a:headEnd type="none" w="med" len="med"/>
            <a:tailEnd type="none" w="med" len="med"/>
          </a:ln>
        </p:spPr>
        <p:txBody>
          <a:bodyPr lIns="0" tIns="0" rIns="0" bIns="0"/>
          <a:lstStyle/>
          <a:p>
            <a:endParaRPr lang="en-GB"/>
          </a:p>
        </p:txBody>
      </p:sp>
      <p:sp>
        <p:nvSpPr>
          <p:cNvPr id="42" name="Rectangle 39">
            <a:extLst>
              <a:ext uri="{FF2B5EF4-FFF2-40B4-BE49-F238E27FC236}">
                <a16:creationId xmlns:a16="http://schemas.microsoft.com/office/drawing/2014/main" id="{6490D63D-2274-E60D-34A7-779CE35F4228}"/>
              </a:ext>
            </a:extLst>
          </p:cNvPr>
          <p:cNvSpPr>
            <a:spLocks/>
          </p:cNvSpPr>
          <p:nvPr/>
        </p:nvSpPr>
        <p:spPr bwMode="auto">
          <a:xfrm>
            <a:off x="10717689" y="5744845"/>
            <a:ext cx="1329979" cy="407804"/>
          </a:xfrm>
          <a:prstGeom prst="rect">
            <a:avLst/>
          </a:prstGeom>
          <a:noFill/>
          <a:ln w="12700" cap="rnd">
            <a:noFill/>
            <a:round/>
            <a:headEnd type="none" w="med" len="med"/>
            <a:tailEnd type="none" w="med" len="med"/>
          </a:ln>
        </p:spPr>
        <p:txBody>
          <a:bodyPr wrap="none" lIns="34290" tIns="34290" rIns="34290" bIns="34290">
            <a:spAutoFit/>
          </a:bodyPr>
          <a:lstStyle/>
          <a:p>
            <a:pPr algn="l"/>
            <a:r>
              <a:rPr lang="en-US" sz="2200" i="1" dirty="0">
                <a:solidFill>
                  <a:srgbClr val="000000"/>
                </a:solidFill>
                <a:ea typeface="Gill Sans Light" charset="0"/>
                <a:cs typeface="Gill Sans Light" charset="0"/>
              </a:rPr>
              <a:t>Variable 1</a:t>
            </a:r>
          </a:p>
        </p:txBody>
      </p:sp>
      <p:sp>
        <p:nvSpPr>
          <p:cNvPr id="43" name="Rectangle 40">
            <a:extLst>
              <a:ext uri="{FF2B5EF4-FFF2-40B4-BE49-F238E27FC236}">
                <a16:creationId xmlns:a16="http://schemas.microsoft.com/office/drawing/2014/main" id="{89951583-47A3-EDC4-25E4-42FA60F3797F}"/>
              </a:ext>
            </a:extLst>
          </p:cNvPr>
          <p:cNvSpPr>
            <a:spLocks/>
          </p:cNvSpPr>
          <p:nvPr/>
        </p:nvSpPr>
        <p:spPr bwMode="auto">
          <a:xfrm>
            <a:off x="7955915" y="3468847"/>
            <a:ext cx="1329979" cy="407804"/>
          </a:xfrm>
          <a:prstGeom prst="rect">
            <a:avLst/>
          </a:prstGeom>
          <a:noFill/>
          <a:ln w="12700" cap="rnd">
            <a:noFill/>
            <a:round/>
            <a:headEnd type="none" w="med" len="med"/>
            <a:tailEnd type="none" w="med" len="med"/>
          </a:ln>
        </p:spPr>
        <p:txBody>
          <a:bodyPr wrap="none" lIns="34290" tIns="34290" rIns="34290" bIns="34290">
            <a:spAutoFit/>
          </a:bodyPr>
          <a:lstStyle/>
          <a:p>
            <a:pPr algn="l"/>
            <a:r>
              <a:rPr lang="en-US" sz="2200" i="1" dirty="0">
                <a:solidFill>
                  <a:srgbClr val="000000"/>
                </a:solidFill>
                <a:ea typeface="Gill Sans Light" charset="0"/>
                <a:cs typeface="Gill Sans Light" charset="0"/>
              </a:rPr>
              <a:t>Variable 2</a:t>
            </a:r>
          </a:p>
        </p:txBody>
      </p:sp>
      <p:sp>
        <p:nvSpPr>
          <p:cNvPr id="44" name="Oval 41">
            <a:extLst>
              <a:ext uri="{FF2B5EF4-FFF2-40B4-BE49-F238E27FC236}">
                <a16:creationId xmlns:a16="http://schemas.microsoft.com/office/drawing/2014/main" id="{3B219E00-6F2C-F95F-226F-7F849DE004B9}"/>
              </a:ext>
            </a:extLst>
          </p:cNvPr>
          <p:cNvSpPr>
            <a:spLocks/>
          </p:cNvSpPr>
          <p:nvPr/>
        </p:nvSpPr>
        <p:spPr bwMode="auto">
          <a:xfrm>
            <a:off x="6151404" y="4457542"/>
            <a:ext cx="1221581" cy="1287303"/>
          </a:xfrm>
          <a:prstGeom prst="ellipse">
            <a:avLst/>
          </a:prstGeom>
          <a:noFill/>
          <a:ln w="25400" cap="flat">
            <a:solidFill>
              <a:srgbClr val="5C757D"/>
            </a:solidFill>
            <a:prstDash val="solid"/>
            <a:round/>
            <a:headEnd type="none" w="med" len="med"/>
            <a:tailEnd type="none" w="med" len="med"/>
          </a:ln>
        </p:spPr>
        <p:txBody>
          <a:bodyPr lIns="0" tIns="0" rIns="0" bIns="0"/>
          <a:lstStyle/>
          <a:p>
            <a:endParaRPr lang="en-GB"/>
          </a:p>
        </p:txBody>
      </p:sp>
      <p:sp>
        <p:nvSpPr>
          <p:cNvPr id="45" name="Oval 42">
            <a:extLst>
              <a:ext uri="{FF2B5EF4-FFF2-40B4-BE49-F238E27FC236}">
                <a16:creationId xmlns:a16="http://schemas.microsoft.com/office/drawing/2014/main" id="{77680BC7-6031-96F0-24BE-B7ED4BD00FA5}"/>
              </a:ext>
            </a:extLst>
          </p:cNvPr>
          <p:cNvSpPr>
            <a:spLocks/>
          </p:cNvSpPr>
          <p:nvPr/>
        </p:nvSpPr>
        <p:spPr bwMode="auto">
          <a:xfrm>
            <a:off x="6408579" y="6323489"/>
            <a:ext cx="1221581" cy="1285875"/>
          </a:xfrm>
          <a:prstGeom prst="ellipse">
            <a:avLst/>
          </a:prstGeom>
          <a:noFill/>
          <a:ln w="25400" cap="flat">
            <a:solidFill>
              <a:srgbClr val="5C757D"/>
            </a:solidFill>
            <a:prstDash val="solid"/>
            <a:round/>
            <a:headEnd type="none" w="med" len="med"/>
            <a:tailEnd type="none" w="med" len="med"/>
          </a:ln>
        </p:spPr>
        <p:txBody>
          <a:bodyPr lIns="0" tIns="0" rIns="0" bIns="0"/>
          <a:lstStyle/>
          <a:p>
            <a:endParaRPr lang="en-GB"/>
          </a:p>
        </p:txBody>
      </p:sp>
      <p:sp>
        <p:nvSpPr>
          <p:cNvPr id="46" name="Oval 43">
            <a:extLst>
              <a:ext uri="{FF2B5EF4-FFF2-40B4-BE49-F238E27FC236}">
                <a16:creationId xmlns:a16="http://schemas.microsoft.com/office/drawing/2014/main" id="{21DD20D5-B859-33AA-8664-9E2319B77321}"/>
              </a:ext>
            </a:extLst>
          </p:cNvPr>
          <p:cNvSpPr>
            <a:spLocks/>
          </p:cNvSpPr>
          <p:nvPr/>
        </p:nvSpPr>
        <p:spPr bwMode="auto">
          <a:xfrm>
            <a:off x="8594567" y="4650423"/>
            <a:ext cx="1351598" cy="1287304"/>
          </a:xfrm>
          <a:prstGeom prst="ellipse">
            <a:avLst/>
          </a:prstGeom>
          <a:noFill/>
          <a:ln w="25400" cap="flat">
            <a:solidFill>
              <a:srgbClr val="5C757D"/>
            </a:solidFill>
            <a:prstDash val="solid"/>
            <a:round/>
            <a:headEnd type="none" w="med" len="med"/>
            <a:tailEnd type="none" w="med" len="med"/>
          </a:ln>
        </p:spPr>
        <p:txBody>
          <a:bodyPr lIns="0" tIns="0" rIns="0" bIns="0"/>
          <a:lstStyle/>
          <a:p>
            <a:endParaRPr lang="en-GB"/>
          </a:p>
        </p:txBody>
      </p:sp>
      <p:sp>
        <p:nvSpPr>
          <p:cNvPr id="47" name="Rectangle 44">
            <a:extLst>
              <a:ext uri="{FF2B5EF4-FFF2-40B4-BE49-F238E27FC236}">
                <a16:creationId xmlns:a16="http://schemas.microsoft.com/office/drawing/2014/main" id="{25116D2A-1171-1336-151B-76C70BD13CBC}"/>
              </a:ext>
            </a:extLst>
          </p:cNvPr>
          <p:cNvSpPr>
            <a:spLocks/>
          </p:cNvSpPr>
          <p:nvPr/>
        </p:nvSpPr>
        <p:spPr bwMode="auto">
          <a:xfrm>
            <a:off x="5094129" y="4244658"/>
            <a:ext cx="1199367" cy="407804"/>
          </a:xfrm>
          <a:prstGeom prst="rect">
            <a:avLst/>
          </a:prstGeom>
          <a:noFill/>
          <a:ln w="12700" cap="rnd">
            <a:noFill/>
            <a:round/>
            <a:headEnd type="none" w="med" len="med"/>
            <a:tailEnd type="none" w="med" len="med"/>
          </a:ln>
        </p:spPr>
        <p:txBody>
          <a:bodyPr wrap="none" lIns="34290" tIns="34290" rIns="34290" bIns="34290">
            <a:spAutoFit/>
          </a:bodyPr>
          <a:lstStyle/>
          <a:p>
            <a:pPr algn="l"/>
            <a:r>
              <a:rPr lang="en-US" sz="2200" dirty="0">
                <a:solidFill>
                  <a:srgbClr val="000000"/>
                </a:solidFill>
                <a:ea typeface="Gill Sans Light" charset="0"/>
                <a:cs typeface="Gill Sans Light" charset="0"/>
              </a:rPr>
              <a:t>Cluster 1</a:t>
            </a:r>
          </a:p>
        </p:txBody>
      </p:sp>
      <p:sp>
        <p:nvSpPr>
          <p:cNvPr id="48" name="Rectangle 45">
            <a:extLst>
              <a:ext uri="{FF2B5EF4-FFF2-40B4-BE49-F238E27FC236}">
                <a16:creationId xmlns:a16="http://schemas.microsoft.com/office/drawing/2014/main" id="{DD72B9F2-B0D8-B90A-821E-01BB967C9FF6}"/>
              </a:ext>
            </a:extLst>
          </p:cNvPr>
          <p:cNvSpPr>
            <a:spLocks/>
          </p:cNvSpPr>
          <p:nvPr/>
        </p:nvSpPr>
        <p:spPr bwMode="auto">
          <a:xfrm>
            <a:off x="9753283" y="4521835"/>
            <a:ext cx="1199367" cy="407804"/>
          </a:xfrm>
          <a:prstGeom prst="rect">
            <a:avLst/>
          </a:prstGeom>
          <a:noFill/>
          <a:ln w="12700" cap="rnd">
            <a:noFill/>
            <a:round/>
            <a:headEnd type="none" w="med" len="med"/>
            <a:tailEnd type="none" w="med" len="med"/>
          </a:ln>
        </p:spPr>
        <p:txBody>
          <a:bodyPr wrap="none" lIns="34290" tIns="34290" rIns="34290" bIns="34290">
            <a:spAutoFit/>
          </a:bodyPr>
          <a:lstStyle/>
          <a:p>
            <a:pPr algn="l"/>
            <a:r>
              <a:rPr lang="en-US" sz="2200" dirty="0">
                <a:solidFill>
                  <a:srgbClr val="000000"/>
                </a:solidFill>
                <a:ea typeface="Gill Sans Light" charset="0"/>
                <a:cs typeface="Gill Sans Light" charset="0"/>
              </a:rPr>
              <a:t>Cluster 2</a:t>
            </a:r>
          </a:p>
        </p:txBody>
      </p:sp>
      <p:sp>
        <p:nvSpPr>
          <p:cNvPr id="49" name="Rectangle 46">
            <a:extLst>
              <a:ext uri="{FF2B5EF4-FFF2-40B4-BE49-F238E27FC236}">
                <a16:creationId xmlns:a16="http://schemas.microsoft.com/office/drawing/2014/main" id="{6C4D5C1A-7A62-9C3F-2B5C-A4890581FD90}"/>
              </a:ext>
            </a:extLst>
          </p:cNvPr>
          <p:cNvSpPr>
            <a:spLocks/>
          </p:cNvSpPr>
          <p:nvPr/>
        </p:nvSpPr>
        <p:spPr bwMode="auto">
          <a:xfrm>
            <a:off x="5192713" y="6399213"/>
            <a:ext cx="1199367" cy="407804"/>
          </a:xfrm>
          <a:prstGeom prst="rect">
            <a:avLst/>
          </a:prstGeom>
          <a:noFill/>
          <a:ln w="12700" cap="rnd">
            <a:noFill/>
            <a:round/>
            <a:headEnd type="none" w="med" len="med"/>
            <a:tailEnd type="none" w="med" len="med"/>
          </a:ln>
        </p:spPr>
        <p:txBody>
          <a:bodyPr wrap="none" lIns="34290" tIns="34290" rIns="34290" bIns="34290">
            <a:spAutoFit/>
          </a:bodyPr>
          <a:lstStyle/>
          <a:p>
            <a:pPr algn="l"/>
            <a:r>
              <a:rPr lang="en-US" sz="2200" dirty="0">
                <a:solidFill>
                  <a:srgbClr val="000000"/>
                </a:solidFill>
                <a:ea typeface="Gill Sans Light" charset="0"/>
                <a:cs typeface="Gill Sans Light" charset="0"/>
              </a:rPr>
              <a:t>Cluster 3</a:t>
            </a:r>
          </a:p>
        </p:txBody>
      </p:sp>
    </p:spTree>
    <p:extLst>
      <p:ext uri="{BB962C8B-B14F-4D97-AF65-F5344CB8AC3E}">
        <p14:creationId xmlns:p14="http://schemas.microsoft.com/office/powerpoint/2010/main" val="18767628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childTnLst>
                                    <p:set>
                                      <p:cBhvr>
                                        <p:cTn id="6" dur="1" fill="hold">
                                          <p:stCondLst>
                                            <p:cond delay="499"/>
                                          </p:stCondLst>
                                        </p:cTn>
                                        <p:tgtEl>
                                          <p:spTgt spid="6"/>
                                        </p:tgtEl>
                                        <p:attrNameLst>
                                          <p:attrName>style.visibility</p:attrName>
                                        </p:attrNameLst>
                                      </p:cBhvr>
                                      <p:to>
                                        <p:strVal val="visible"/>
                                      </p:to>
                                    </p:set>
                                  </p:childTnLst>
                                </p:cTn>
                              </p:par>
                            </p:childTnLst>
                          </p:cTn>
                        </p:par>
                        <p:par>
                          <p:cTn id="7" fill="hold">
                            <p:stCondLst>
                              <p:cond delay="600"/>
                            </p:stCondLst>
                            <p:childTnLst>
                              <p:par>
                                <p:cTn id="8" presetID="1" presetClass="entr" presetSubtype="0" fill="hold" grpId="0" nodeType="afterEffect">
                                  <p:stCondLst>
                                    <p:cond delay="100"/>
                                  </p:stCondLst>
                                  <p:childTnLst>
                                    <p:set>
                                      <p:cBhvr>
                                        <p:cTn id="9" dur="1" fill="hold">
                                          <p:stCondLst>
                                            <p:cond delay="499"/>
                                          </p:stCondLst>
                                        </p:cTn>
                                        <p:tgtEl>
                                          <p:spTgt spid="7"/>
                                        </p:tgtEl>
                                        <p:attrNameLst>
                                          <p:attrName>style.visibility</p:attrName>
                                        </p:attrNameLst>
                                      </p:cBhvr>
                                      <p:to>
                                        <p:strVal val="visible"/>
                                      </p:to>
                                    </p:set>
                                  </p:childTnLst>
                                </p:cTn>
                              </p:par>
                            </p:childTnLst>
                          </p:cTn>
                        </p:par>
                        <p:par>
                          <p:cTn id="10" fill="hold">
                            <p:stCondLst>
                              <p:cond delay="1200"/>
                            </p:stCondLst>
                            <p:childTnLst>
                              <p:par>
                                <p:cTn id="11" presetID="1" presetClass="entr" presetSubtype="0" fill="hold" grpId="0" nodeType="afterEffect">
                                  <p:stCondLst>
                                    <p:cond delay="100"/>
                                  </p:stCondLst>
                                  <p:childTnLst>
                                    <p:set>
                                      <p:cBhvr>
                                        <p:cTn id="12" dur="1" fill="hold">
                                          <p:stCondLst>
                                            <p:cond delay="499"/>
                                          </p:stCondLst>
                                        </p:cTn>
                                        <p:tgtEl>
                                          <p:spTgt spid="8"/>
                                        </p:tgtEl>
                                        <p:attrNameLst>
                                          <p:attrName>style.visibility</p:attrName>
                                        </p:attrNameLst>
                                      </p:cBhvr>
                                      <p:to>
                                        <p:strVal val="visible"/>
                                      </p:to>
                                    </p:set>
                                  </p:childTnLst>
                                </p:cTn>
                              </p:par>
                            </p:childTnLst>
                          </p:cTn>
                        </p:par>
                        <p:par>
                          <p:cTn id="13" fill="hold">
                            <p:stCondLst>
                              <p:cond delay="1800"/>
                            </p:stCondLst>
                            <p:childTnLst>
                              <p:par>
                                <p:cTn id="14" presetID="1" presetClass="entr" presetSubtype="0" fill="hold" grpId="0" nodeType="afterEffect">
                                  <p:stCondLst>
                                    <p:cond delay="100"/>
                                  </p:stCondLst>
                                  <p:childTnLst>
                                    <p:set>
                                      <p:cBhvr>
                                        <p:cTn id="15" dur="1" fill="hold">
                                          <p:stCondLst>
                                            <p:cond delay="499"/>
                                          </p:stCondLst>
                                        </p:cTn>
                                        <p:tgtEl>
                                          <p:spTgt spid="9"/>
                                        </p:tgtEl>
                                        <p:attrNameLst>
                                          <p:attrName>style.visibility</p:attrName>
                                        </p:attrNameLst>
                                      </p:cBhvr>
                                      <p:to>
                                        <p:strVal val="visible"/>
                                      </p:to>
                                    </p:set>
                                  </p:childTnLst>
                                </p:cTn>
                              </p:par>
                            </p:childTnLst>
                          </p:cTn>
                        </p:par>
                        <p:par>
                          <p:cTn id="16" fill="hold">
                            <p:stCondLst>
                              <p:cond delay="2400"/>
                            </p:stCondLst>
                            <p:childTnLst>
                              <p:par>
                                <p:cTn id="17" presetID="1" presetClass="entr" presetSubtype="0" fill="hold" grpId="0" nodeType="afterEffect">
                                  <p:stCondLst>
                                    <p:cond delay="100"/>
                                  </p:stCondLst>
                                  <p:childTnLst>
                                    <p:set>
                                      <p:cBhvr>
                                        <p:cTn id="18" dur="1" fill="hold">
                                          <p:stCondLst>
                                            <p:cond delay="499"/>
                                          </p:stCondLst>
                                        </p:cTn>
                                        <p:tgtEl>
                                          <p:spTgt spid="10"/>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100"/>
                                  </p:stCondLst>
                                  <p:childTnLst>
                                    <p:set>
                                      <p:cBhvr>
                                        <p:cTn id="21" dur="1" fill="hold">
                                          <p:stCondLst>
                                            <p:cond delay="499"/>
                                          </p:stCondLst>
                                        </p:cTn>
                                        <p:tgtEl>
                                          <p:spTgt spid="11"/>
                                        </p:tgtEl>
                                        <p:attrNameLst>
                                          <p:attrName>style.visibility</p:attrName>
                                        </p:attrNameLst>
                                      </p:cBhvr>
                                      <p:to>
                                        <p:strVal val="visible"/>
                                      </p:to>
                                    </p:set>
                                  </p:childTnLst>
                                </p:cTn>
                              </p:par>
                            </p:childTnLst>
                          </p:cTn>
                        </p:par>
                        <p:par>
                          <p:cTn id="22" fill="hold">
                            <p:stCondLst>
                              <p:cond delay="3600"/>
                            </p:stCondLst>
                            <p:childTnLst>
                              <p:par>
                                <p:cTn id="23" presetID="1" presetClass="entr" presetSubtype="0" fill="hold" grpId="0" nodeType="afterEffect">
                                  <p:stCondLst>
                                    <p:cond delay="100"/>
                                  </p:stCondLst>
                                  <p:childTnLst>
                                    <p:set>
                                      <p:cBhvr>
                                        <p:cTn id="24" dur="1" fill="hold">
                                          <p:stCondLst>
                                            <p:cond delay="499"/>
                                          </p:stCondLst>
                                        </p:cTn>
                                        <p:tgtEl>
                                          <p:spTgt spid="12"/>
                                        </p:tgtEl>
                                        <p:attrNameLst>
                                          <p:attrName>style.visibility</p:attrName>
                                        </p:attrNameLst>
                                      </p:cBhvr>
                                      <p:to>
                                        <p:strVal val="visible"/>
                                      </p:to>
                                    </p:set>
                                  </p:childTnLst>
                                </p:cTn>
                              </p:par>
                            </p:childTnLst>
                          </p:cTn>
                        </p:par>
                        <p:par>
                          <p:cTn id="25" fill="hold">
                            <p:stCondLst>
                              <p:cond delay="4200"/>
                            </p:stCondLst>
                            <p:childTnLst>
                              <p:par>
                                <p:cTn id="26" presetID="1" presetClass="entr" presetSubtype="0" fill="hold" grpId="0" nodeType="afterEffect">
                                  <p:stCondLst>
                                    <p:cond delay="100"/>
                                  </p:stCondLst>
                                  <p:childTnLst>
                                    <p:set>
                                      <p:cBhvr>
                                        <p:cTn id="27" dur="1" fill="hold">
                                          <p:stCondLst>
                                            <p:cond delay="499"/>
                                          </p:stCondLst>
                                        </p:cTn>
                                        <p:tgtEl>
                                          <p:spTgt spid="13"/>
                                        </p:tgtEl>
                                        <p:attrNameLst>
                                          <p:attrName>style.visibility</p:attrName>
                                        </p:attrNameLst>
                                      </p:cBhvr>
                                      <p:to>
                                        <p:strVal val="visible"/>
                                      </p:to>
                                    </p:set>
                                  </p:childTnLst>
                                </p:cTn>
                              </p:par>
                            </p:childTnLst>
                          </p:cTn>
                        </p:par>
                        <p:par>
                          <p:cTn id="28" fill="hold">
                            <p:stCondLst>
                              <p:cond delay="4800"/>
                            </p:stCondLst>
                            <p:childTnLst>
                              <p:par>
                                <p:cTn id="29" presetID="1" presetClass="entr" presetSubtype="0" fill="hold" grpId="0" nodeType="afterEffect">
                                  <p:stCondLst>
                                    <p:cond delay="100"/>
                                  </p:stCondLst>
                                  <p:childTnLst>
                                    <p:set>
                                      <p:cBhvr>
                                        <p:cTn id="30" dur="1" fill="hold">
                                          <p:stCondLst>
                                            <p:cond delay="499"/>
                                          </p:stCondLst>
                                        </p:cTn>
                                        <p:tgtEl>
                                          <p:spTgt spid="14"/>
                                        </p:tgtEl>
                                        <p:attrNameLst>
                                          <p:attrName>style.visibility</p:attrName>
                                        </p:attrNameLst>
                                      </p:cBhvr>
                                      <p:to>
                                        <p:strVal val="visible"/>
                                      </p:to>
                                    </p:set>
                                  </p:childTnLst>
                                </p:cTn>
                              </p:par>
                            </p:childTnLst>
                          </p:cTn>
                        </p:par>
                        <p:par>
                          <p:cTn id="31" fill="hold">
                            <p:stCondLst>
                              <p:cond delay="5400"/>
                            </p:stCondLst>
                            <p:childTnLst>
                              <p:par>
                                <p:cTn id="32" presetID="1" presetClass="entr" presetSubtype="0" fill="hold" grpId="0" nodeType="afterEffect">
                                  <p:stCondLst>
                                    <p:cond delay="100"/>
                                  </p:stCondLst>
                                  <p:childTnLst>
                                    <p:set>
                                      <p:cBhvr>
                                        <p:cTn id="33" dur="1" fill="hold">
                                          <p:stCondLst>
                                            <p:cond delay="499"/>
                                          </p:stCondLst>
                                        </p:cTn>
                                        <p:tgtEl>
                                          <p:spTgt spid="24"/>
                                        </p:tgtEl>
                                        <p:attrNameLst>
                                          <p:attrName>style.visibility</p:attrName>
                                        </p:attrNameLst>
                                      </p:cBhvr>
                                      <p:to>
                                        <p:strVal val="visible"/>
                                      </p:to>
                                    </p:set>
                                  </p:childTnLst>
                                </p:cTn>
                              </p:par>
                            </p:childTnLst>
                          </p:cTn>
                        </p:par>
                        <p:par>
                          <p:cTn id="34" fill="hold">
                            <p:stCondLst>
                              <p:cond delay="6000"/>
                            </p:stCondLst>
                            <p:childTnLst>
                              <p:par>
                                <p:cTn id="35" presetID="1" presetClass="entr" presetSubtype="0" fill="hold" grpId="0" nodeType="afterEffect">
                                  <p:stCondLst>
                                    <p:cond delay="100"/>
                                  </p:stCondLst>
                                  <p:childTnLst>
                                    <p:set>
                                      <p:cBhvr>
                                        <p:cTn id="36" dur="1" fill="hold">
                                          <p:stCondLst>
                                            <p:cond delay="499"/>
                                          </p:stCondLst>
                                        </p:cTn>
                                        <p:tgtEl>
                                          <p:spTgt spid="25"/>
                                        </p:tgtEl>
                                        <p:attrNameLst>
                                          <p:attrName>style.visibility</p:attrName>
                                        </p:attrNameLst>
                                      </p:cBhvr>
                                      <p:to>
                                        <p:strVal val="visible"/>
                                      </p:to>
                                    </p:set>
                                  </p:childTnLst>
                                </p:cTn>
                              </p:par>
                            </p:childTnLst>
                          </p:cTn>
                        </p:par>
                        <p:par>
                          <p:cTn id="37" fill="hold">
                            <p:stCondLst>
                              <p:cond delay="6600"/>
                            </p:stCondLst>
                            <p:childTnLst>
                              <p:par>
                                <p:cTn id="38" presetID="1" presetClass="entr" presetSubtype="0" fill="hold" grpId="0" nodeType="afterEffect">
                                  <p:stCondLst>
                                    <p:cond delay="100"/>
                                  </p:stCondLst>
                                  <p:childTnLst>
                                    <p:set>
                                      <p:cBhvr>
                                        <p:cTn id="39" dur="1" fill="hold">
                                          <p:stCondLst>
                                            <p:cond delay="499"/>
                                          </p:stCondLst>
                                        </p:cTn>
                                        <p:tgtEl>
                                          <p:spTgt spid="26"/>
                                        </p:tgtEl>
                                        <p:attrNameLst>
                                          <p:attrName>style.visibility</p:attrName>
                                        </p:attrNameLst>
                                      </p:cBhvr>
                                      <p:to>
                                        <p:strVal val="visible"/>
                                      </p:to>
                                    </p:set>
                                  </p:childTnLst>
                                </p:cTn>
                              </p:par>
                            </p:childTnLst>
                          </p:cTn>
                        </p:par>
                        <p:par>
                          <p:cTn id="40" fill="hold">
                            <p:stCondLst>
                              <p:cond delay="7200"/>
                            </p:stCondLst>
                            <p:childTnLst>
                              <p:par>
                                <p:cTn id="41" presetID="1" presetClass="entr" presetSubtype="0" fill="hold" grpId="0" nodeType="afterEffect">
                                  <p:stCondLst>
                                    <p:cond delay="100"/>
                                  </p:stCondLst>
                                  <p:childTnLst>
                                    <p:set>
                                      <p:cBhvr>
                                        <p:cTn id="42" dur="1" fill="hold">
                                          <p:stCondLst>
                                            <p:cond delay="499"/>
                                          </p:stCondLst>
                                        </p:cTn>
                                        <p:tgtEl>
                                          <p:spTgt spid="27"/>
                                        </p:tgtEl>
                                        <p:attrNameLst>
                                          <p:attrName>style.visibility</p:attrName>
                                        </p:attrNameLst>
                                      </p:cBhvr>
                                      <p:to>
                                        <p:strVal val="visible"/>
                                      </p:to>
                                    </p:set>
                                  </p:childTnLst>
                                </p:cTn>
                              </p:par>
                            </p:childTnLst>
                          </p:cTn>
                        </p:par>
                        <p:par>
                          <p:cTn id="43" fill="hold">
                            <p:stCondLst>
                              <p:cond delay="7800"/>
                            </p:stCondLst>
                            <p:childTnLst>
                              <p:par>
                                <p:cTn id="44" presetID="1" presetClass="entr" presetSubtype="0" fill="hold" grpId="0" nodeType="afterEffect">
                                  <p:stCondLst>
                                    <p:cond delay="100"/>
                                  </p:stCondLst>
                                  <p:childTnLst>
                                    <p:set>
                                      <p:cBhvr>
                                        <p:cTn id="45" dur="1" fill="hold">
                                          <p:stCondLst>
                                            <p:cond delay="499"/>
                                          </p:stCondLst>
                                        </p:cTn>
                                        <p:tgtEl>
                                          <p:spTgt spid="28"/>
                                        </p:tgtEl>
                                        <p:attrNameLst>
                                          <p:attrName>style.visibility</p:attrName>
                                        </p:attrNameLst>
                                      </p:cBhvr>
                                      <p:to>
                                        <p:strVal val="visible"/>
                                      </p:to>
                                    </p:set>
                                  </p:childTnLst>
                                </p:cTn>
                              </p:par>
                            </p:childTnLst>
                          </p:cTn>
                        </p:par>
                        <p:par>
                          <p:cTn id="46" fill="hold">
                            <p:stCondLst>
                              <p:cond delay="8400"/>
                            </p:stCondLst>
                            <p:childTnLst>
                              <p:par>
                                <p:cTn id="47" presetID="1" presetClass="entr" presetSubtype="0" fill="hold" grpId="0" nodeType="afterEffect">
                                  <p:stCondLst>
                                    <p:cond delay="100"/>
                                  </p:stCondLst>
                                  <p:childTnLst>
                                    <p:set>
                                      <p:cBhvr>
                                        <p:cTn id="48" dur="1" fill="hold">
                                          <p:stCondLst>
                                            <p:cond delay="499"/>
                                          </p:stCondLst>
                                        </p:cTn>
                                        <p:tgtEl>
                                          <p:spTgt spid="29"/>
                                        </p:tgtEl>
                                        <p:attrNameLst>
                                          <p:attrName>style.visibility</p:attrName>
                                        </p:attrNameLst>
                                      </p:cBhvr>
                                      <p:to>
                                        <p:strVal val="visible"/>
                                      </p:to>
                                    </p:set>
                                  </p:childTnLst>
                                </p:cTn>
                              </p:par>
                            </p:childTnLst>
                          </p:cTn>
                        </p:par>
                        <p:par>
                          <p:cTn id="49" fill="hold">
                            <p:stCondLst>
                              <p:cond delay="9000"/>
                            </p:stCondLst>
                            <p:childTnLst>
                              <p:par>
                                <p:cTn id="50" presetID="1" presetClass="entr" presetSubtype="0" fill="hold" grpId="0" nodeType="afterEffect">
                                  <p:stCondLst>
                                    <p:cond delay="100"/>
                                  </p:stCondLst>
                                  <p:childTnLst>
                                    <p:set>
                                      <p:cBhvr>
                                        <p:cTn id="51" dur="1" fill="hold">
                                          <p:stCondLst>
                                            <p:cond delay="499"/>
                                          </p:stCondLst>
                                        </p:cTn>
                                        <p:tgtEl>
                                          <p:spTgt spid="30"/>
                                        </p:tgtEl>
                                        <p:attrNameLst>
                                          <p:attrName>style.visibility</p:attrName>
                                        </p:attrNameLst>
                                      </p:cBhvr>
                                      <p:to>
                                        <p:strVal val="visible"/>
                                      </p:to>
                                    </p:set>
                                  </p:childTnLst>
                                </p:cTn>
                              </p:par>
                            </p:childTnLst>
                          </p:cTn>
                        </p:par>
                        <p:par>
                          <p:cTn id="52" fill="hold">
                            <p:stCondLst>
                              <p:cond delay="9600"/>
                            </p:stCondLst>
                            <p:childTnLst>
                              <p:par>
                                <p:cTn id="53" presetID="1" presetClass="entr" presetSubtype="0" fill="hold" grpId="0" nodeType="afterEffect">
                                  <p:stCondLst>
                                    <p:cond delay="100"/>
                                  </p:stCondLst>
                                  <p:childTnLst>
                                    <p:set>
                                      <p:cBhvr>
                                        <p:cTn id="54" dur="1" fill="hold">
                                          <p:stCondLst>
                                            <p:cond delay="499"/>
                                          </p:stCondLst>
                                        </p:cTn>
                                        <p:tgtEl>
                                          <p:spTgt spid="31"/>
                                        </p:tgtEl>
                                        <p:attrNameLst>
                                          <p:attrName>style.visibility</p:attrName>
                                        </p:attrNameLst>
                                      </p:cBhvr>
                                      <p:to>
                                        <p:strVal val="visible"/>
                                      </p:to>
                                    </p:set>
                                  </p:childTnLst>
                                </p:cTn>
                              </p:par>
                            </p:childTnLst>
                          </p:cTn>
                        </p:par>
                        <p:par>
                          <p:cTn id="55" fill="hold">
                            <p:stCondLst>
                              <p:cond delay="10200"/>
                            </p:stCondLst>
                            <p:childTnLst>
                              <p:par>
                                <p:cTn id="56" presetID="1" presetClass="entr" presetSubtype="0" fill="hold" grpId="0" nodeType="afterEffect">
                                  <p:stCondLst>
                                    <p:cond delay="100"/>
                                  </p:stCondLst>
                                  <p:childTnLst>
                                    <p:set>
                                      <p:cBhvr>
                                        <p:cTn id="57" dur="1" fill="hold">
                                          <p:stCondLst>
                                            <p:cond delay="499"/>
                                          </p:stCondLst>
                                        </p:cTn>
                                        <p:tgtEl>
                                          <p:spTgt spid="32"/>
                                        </p:tgtEl>
                                        <p:attrNameLst>
                                          <p:attrName>style.visibility</p:attrName>
                                        </p:attrNameLst>
                                      </p:cBhvr>
                                      <p:to>
                                        <p:strVal val="visible"/>
                                      </p:to>
                                    </p:set>
                                  </p:childTnLst>
                                </p:cTn>
                              </p:par>
                            </p:childTnLst>
                          </p:cTn>
                        </p:par>
                        <p:par>
                          <p:cTn id="58" fill="hold">
                            <p:stCondLst>
                              <p:cond delay="10800"/>
                            </p:stCondLst>
                            <p:childTnLst>
                              <p:par>
                                <p:cTn id="59" presetID="1" presetClass="entr" presetSubtype="0" fill="hold" grpId="0" nodeType="afterEffect">
                                  <p:stCondLst>
                                    <p:cond delay="100"/>
                                  </p:stCondLst>
                                  <p:childTnLst>
                                    <p:set>
                                      <p:cBhvr>
                                        <p:cTn id="60" dur="1" fill="hold">
                                          <p:stCondLst>
                                            <p:cond delay="499"/>
                                          </p:stCondLst>
                                        </p:cTn>
                                        <p:tgtEl>
                                          <p:spTgt spid="33"/>
                                        </p:tgtEl>
                                        <p:attrNameLst>
                                          <p:attrName>style.visibility</p:attrName>
                                        </p:attrNameLst>
                                      </p:cBhvr>
                                      <p:to>
                                        <p:strVal val="visible"/>
                                      </p:to>
                                    </p:set>
                                  </p:childTnLst>
                                </p:cTn>
                              </p:par>
                            </p:childTnLst>
                          </p:cTn>
                        </p:par>
                        <p:par>
                          <p:cTn id="61" fill="hold">
                            <p:stCondLst>
                              <p:cond delay="11400"/>
                            </p:stCondLst>
                            <p:childTnLst>
                              <p:par>
                                <p:cTn id="62" presetID="1" presetClass="entr" presetSubtype="0" fill="hold" grpId="0" nodeType="afterEffect">
                                  <p:stCondLst>
                                    <p:cond delay="100"/>
                                  </p:stCondLst>
                                  <p:childTnLst>
                                    <p:set>
                                      <p:cBhvr>
                                        <p:cTn id="63" dur="1" fill="hold">
                                          <p:stCondLst>
                                            <p:cond delay="499"/>
                                          </p:stCondLst>
                                        </p:cTn>
                                        <p:tgtEl>
                                          <p:spTgt spid="34"/>
                                        </p:tgtEl>
                                        <p:attrNameLst>
                                          <p:attrName>style.visibility</p:attrName>
                                        </p:attrNameLst>
                                      </p:cBhvr>
                                      <p:to>
                                        <p:strVal val="visible"/>
                                      </p:to>
                                    </p:set>
                                  </p:childTnLst>
                                </p:cTn>
                              </p:par>
                            </p:childTnLst>
                          </p:cTn>
                        </p:par>
                        <p:par>
                          <p:cTn id="64" fill="hold">
                            <p:stCondLst>
                              <p:cond delay="12000"/>
                            </p:stCondLst>
                            <p:childTnLst>
                              <p:par>
                                <p:cTn id="65" presetID="1" presetClass="entr" presetSubtype="0" fill="hold" grpId="0" nodeType="afterEffect">
                                  <p:stCondLst>
                                    <p:cond delay="100"/>
                                  </p:stCondLst>
                                  <p:childTnLst>
                                    <p:set>
                                      <p:cBhvr>
                                        <p:cTn id="66" dur="1" fill="hold">
                                          <p:stCondLst>
                                            <p:cond delay="499"/>
                                          </p:stCondLst>
                                        </p:cTn>
                                        <p:tgtEl>
                                          <p:spTgt spid="35"/>
                                        </p:tgtEl>
                                        <p:attrNameLst>
                                          <p:attrName>style.visibility</p:attrName>
                                        </p:attrNameLst>
                                      </p:cBhvr>
                                      <p:to>
                                        <p:strVal val="visible"/>
                                      </p:to>
                                    </p:set>
                                  </p:childTnLst>
                                </p:cTn>
                              </p:par>
                            </p:childTnLst>
                          </p:cTn>
                        </p:par>
                        <p:par>
                          <p:cTn id="67" fill="hold">
                            <p:stCondLst>
                              <p:cond delay="12600"/>
                            </p:stCondLst>
                            <p:childTnLst>
                              <p:par>
                                <p:cTn id="68" presetID="1" presetClass="entr" presetSubtype="0" fill="hold" grpId="0" nodeType="afterEffect">
                                  <p:stCondLst>
                                    <p:cond delay="100"/>
                                  </p:stCondLst>
                                  <p:childTnLst>
                                    <p:set>
                                      <p:cBhvr>
                                        <p:cTn id="69" dur="1" fill="hold">
                                          <p:stCondLst>
                                            <p:cond delay="499"/>
                                          </p:stCondLst>
                                        </p:cTn>
                                        <p:tgtEl>
                                          <p:spTgt spid="36"/>
                                        </p:tgtEl>
                                        <p:attrNameLst>
                                          <p:attrName>style.visibility</p:attrName>
                                        </p:attrNameLst>
                                      </p:cBhvr>
                                      <p:to>
                                        <p:strVal val="visible"/>
                                      </p:to>
                                    </p:set>
                                  </p:childTnLst>
                                </p:cTn>
                              </p:par>
                            </p:childTnLst>
                          </p:cTn>
                        </p:par>
                        <p:par>
                          <p:cTn id="70" fill="hold">
                            <p:stCondLst>
                              <p:cond delay="13200"/>
                            </p:stCondLst>
                            <p:childTnLst>
                              <p:par>
                                <p:cTn id="71" presetID="1" presetClass="entr" presetSubtype="0" fill="hold" grpId="0" nodeType="afterEffect">
                                  <p:stCondLst>
                                    <p:cond delay="100"/>
                                  </p:stCondLst>
                                  <p:childTnLst>
                                    <p:set>
                                      <p:cBhvr>
                                        <p:cTn id="72" dur="1" fill="hold">
                                          <p:stCondLst>
                                            <p:cond delay="499"/>
                                          </p:stCondLst>
                                        </p:cTn>
                                        <p:tgtEl>
                                          <p:spTgt spid="37"/>
                                        </p:tgtEl>
                                        <p:attrNameLst>
                                          <p:attrName>style.visibility</p:attrName>
                                        </p:attrNameLst>
                                      </p:cBhvr>
                                      <p:to>
                                        <p:strVal val="visible"/>
                                      </p:to>
                                    </p:set>
                                  </p:childTnLst>
                                </p:cTn>
                              </p:par>
                            </p:childTnLst>
                          </p:cTn>
                        </p:par>
                        <p:par>
                          <p:cTn id="73" fill="hold">
                            <p:stCondLst>
                              <p:cond delay="13800"/>
                            </p:stCondLst>
                            <p:childTnLst>
                              <p:par>
                                <p:cTn id="74" presetID="1" presetClass="entr" presetSubtype="0" fill="hold" grpId="0" nodeType="afterEffect">
                                  <p:stCondLst>
                                    <p:cond delay="100"/>
                                  </p:stCondLst>
                                  <p:childTnLst>
                                    <p:set>
                                      <p:cBhvr>
                                        <p:cTn id="75" dur="1" fill="hold">
                                          <p:stCondLst>
                                            <p:cond delay="499"/>
                                          </p:stCondLst>
                                        </p:cTn>
                                        <p:tgtEl>
                                          <p:spTgt spid="38"/>
                                        </p:tgtEl>
                                        <p:attrNameLst>
                                          <p:attrName>style.visibility</p:attrName>
                                        </p:attrNameLst>
                                      </p:cBhvr>
                                      <p:to>
                                        <p:strVal val="visible"/>
                                      </p:to>
                                    </p:set>
                                  </p:childTnLst>
                                </p:cTn>
                              </p:par>
                            </p:childTnLst>
                          </p:cTn>
                        </p:par>
                        <p:par>
                          <p:cTn id="76" fill="hold">
                            <p:stCondLst>
                              <p:cond delay="14400"/>
                            </p:stCondLst>
                            <p:childTnLst>
                              <p:par>
                                <p:cTn id="77" presetID="1" presetClass="entr" presetSubtype="0" fill="hold" grpId="0" nodeType="afterEffect">
                                  <p:stCondLst>
                                    <p:cond delay="100"/>
                                  </p:stCondLst>
                                  <p:childTnLst>
                                    <p:set>
                                      <p:cBhvr>
                                        <p:cTn id="78" dur="1" fill="hold">
                                          <p:stCondLst>
                                            <p:cond delay="499"/>
                                          </p:stCondLst>
                                        </p:cTn>
                                        <p:tgtEl>
                                          <p:spTgt spid="39"/>
                                        </p:tgtEl>
                                        <p:attrNameLst>
                                          <p:attrName>style.visibility</p:attrName>
                                        </p:attrNameLst>
                                      </p:cBhvr>
                                      <p:to>
                                        <p:strVal val="visible"/>
                                      </p:to>
                                    </p:set>
                                  </p:childTnLst>
                                </p:cTn>
                              </p:par>
                            </p:childTnLst>
                          </p:cTn>
                        </p:par>
                        <p:par>
                          <p:cTn id="79" fill="hold">
                            <p:stCondLst>
                              <p:cond delay="15000"/>
                            </p:stCondLst>
                            <p:childTnLst>
                              <p:par>
                                <p:cTn id="80" presetID="1" presetClass="entr" presetSubtype="0" fill="hold" grpId="0" nodeType="afterEffect">
                                  <p:stCondLst>
                                    <p:cond delay="100"/>
                                  </p:stCondLst>
                                  <p:childTnLst>
                                    <p:set>
                                      <p:cBhvr>
                                        <p:cTn id="81" dur="1" fill="hold">
                                          <p:stCondLst>
                                            <p:cond delay="499"/>
                                          </p:stCondLst>
                                        </p:cTn>
                                        <p:tgtEl>
                                          <p:spTgt spid="40"/>
                                        </p:tgtEl>
                                        <p:attrNameLst>
                                          <p:attrName>style.visibility</p:attrName>
                                        </p:attrNameLst>
                                      </p:cBhvr>
                                      <p:to>
                                        <p:strVal val="visible"/>
                                      </p:to>
                                    </p:set>
                                  </p:childTnLst>
                                </p:cTn>
                              </p:par>
                            </p:childTnLst>
                          </p:cTn>
                        </p:par>
                        <p:par>
                          <p:cTn id="82" fill="hold">
                            <p:stCondLst>
                              <p:cond delay="15600"/>
                            </p:stCondLst>
                            <p:childTnLst>
                              <p:par>
                                <p:cTn id="83" presetID="1" presetClass="entr" presetSubtype="0" fill="hold" grpId="0" nodeType="afterEffect">
                                  <p:stCondLst>
                                    <p:cond delay="100"/>
                                  </p:stCondLst>
                                  <p:childTnLst>
                                    <p:set>
                                      <p:cBhvr>
                                        <p:cTn id="84" dur="1" fill="hold">
                                          <p:stCondLst>
                                            <p:cond delay="499"/>
                                          </p:stCondLst>
                                        </p:cTn>
                                        <p:tgtEl>
                                          <p:spTgt spid="41"/>
                                        </p:tgtEl>
                                        <p:attrNameLst>
                                          <p:attrName>style.visibility</p:attrName>
                                        </p:attrNameLst>
                                      </p:cBhvr>
                                      <p:to>
                                        <p:strVal val="visible"/>
                                      </p:to>
                                    </p:set>
                                  </p:childTnLst>
                                </p:cTn>
                              </p:par>
                            </p:childTnLst>
                          </p:cTn>
                        </p:par>
                        <p:par>
                          <p:cTn id="85" fill="hold">
                            <p:stCondLst>
                              <p:cond delay="16200"/>
                            </p:stCondLst>
                            <p:childTnLst>
                              <p:par>
                                <p:cTn id="86" presetID="1" presetClass="entr" presetSubtype="0" fill="hold" grpId="0" nodeType="afterEffect">
                                  <p:stCondLst>
                                    <p:cond delay="100"/>
                                  </p:stCondLst>
                                  <p:childTnLst>
                                    <p:set>
                                      <p:cBhvr>
                                        <p:cTn id="87" dur="1" fill="hold">
                                          <p:stCondLst>
                                            <p:cond delay="499"/>
                                          </p:stCondLst>
                                        </p:cTn>
                                        <p:tgtEl>
                                          <p:spTgt spid="15"/>
                                        </p:tgtEl>
                                        <p:attrNameLst>
                                          <p:attrName>style.visibility</p:attrName>
                                        </p:attrNameLst>
                                      </p:cBhvr>
                                      <p:to>
                                        <p:strVal val="visible"/>
                                      </p:to>
                                    </p:set>
                                  </p:childTnLst>
                                </p:cTn>
                              </p:par>
                            </p:childTnLst>
                          </p:cTn>
                        </p:par>
                        <p:par>
                          <p:cTn id="88" fill="hold">
                            <p:stCondLst>
                              <p:cond delay="16800"/>
                            </p:stCondLst>
                            <p:childTnLst>
                              <p:par>
                                <p:cTn id="89" presetID="1" presetClass="entr" presetSubtype="0" fill="hold" grpId="0" nodeType="afterEffect">
                                  <p:stCondLst>
                                    <p:cond delay="100"/>
                                  </p:stCondLst>
                                  <p:childTnLst>
                                    <p:set>
                                      <p:cBhvr>
                                        <p:cTn id="90" dur="1" fill="hold">
                                          <p:stCondLst>
                                            <p:cond delay="499"/>
                                          </p:stCondLst>
                                        </p:cTn>
                                        <p:tgtEl>
                                          <p:spTgt spid="16"/>
                                        </p:tgtEl>
                                        <p:attrNameLst>
                                          <p:attrName>style.visibility</p:attrName>
                                        </p:attrNameLst>
                                      </p:cBhvr>
                                      <p:to>
                                        <p:strVal val="visible"/>
                                      </p:to>
                                    </p:set>
                                  </p:childTnLst>
                                </p:cTn>
                              </p:par>
                            </p:childTnLst>
                          </p:cTn>
                        </p:par>
                        <p:par>
                          <p:cTn id="91" fill="hold">
                            <p:stCondLst>
                              <p:cond delay="17400"/>
                            </p:stCondLst>
                            <p:childTnLst>
                              <p:par>
                                <p:cTn id="92" presetID="1" presetClass="entr" presetSubtype="0" fill="hold" grpId="0" nodeType="afterEffect">
                                  <p:stCondLst>
                                    <p:cond delay="100"/>
                                  </p:stCondLst>
                                  <p:childTnLst>
                                    <p:set>
                                      <p:cBhvr>
                                        <p:cTn id="93" dur="1" fill="hold">
                                          <p:stCondLst>
                                            <p:cond delay="499"/>
                                          </p:stCondLst>
                                        </p:cTn>
                                        <p:tgtEl>
                                          <p:spTgt spid="17"/>
                                        </p:tgtEl>
                                        <p:attrNameLst>
                                          <p:attrName>style.visibility</p:attrName>
                                        </p:attrNameLst>
                                      </p:cBhvr>
                                      <p:to>
                                        <p:strVal val="visible"/>
                                      </p:to>
                                    </p:set>
                                  </p:childTnLst>
                                </p:cTn>
                              </p:par>
                            </p:childTnLst>
                          </p:cTn>
                        </p:par>
                        <p:par>
                          <p:cTn id="94" fill="hold">
                            <p:stCondLst>
                              <p:cond delay="18000"/>
                            </p:stCondLst>
                            <p:childTnLst>
                              <p:par>
                                <p:cTn id="95" presetID="1" presetClass="entr" presetSubtype="0" fill="hold" grpId="0" nodeType="afterEffect">
                                  <p:stCondLst>
                                    <p:cond delay="100"/>
                                  </p:stCondLst>
                                  <p:childTnLst>
                                    <p:set>
                                      <p:cBhvr>
                                        <p:cTn id="96" dur="1" fill="hold">
                                          <p:stCondLst>
                                            <p:cond delay="499"/>
                                          </p:stCondLst>
                                        </p:cTn>
                                        <p:tgtEl>
                                          <p:spTgt spid="18"/>
                                        </p:tgtEl>
                                        <p:attrNameLst>
                                          <p:attrName>style.visibility</p:attrName>
                                        </p:attrNameLst>
                                      </p:cBhvr>
                                      <p:to>
                                        <p:strVal val="visible"/>
                                      </p:to>
                                    </p:set>
                                  </p:childTnLst>
                                </p:cTn>
                              </p:par>
                            </p:childTnLst>
                          </p:cTn>
                        </p:par>
                        <p:par>
                          <p:cTn id="97" fill="hold">
                            <p:stCondLst>
                              <p:cond delay="18600"/>
                            </p:stCondLst>
                            <p:childTnLst>
                              <p:par>
                                <p:cTn id="98" presetID="1" presetClass="entr" presetSubtype="0" fill="hold" grpId="0" nodeType="afterEffect">
                                  <p:stCondLst>
                                    <p:cond delay="100"/>
                                  </p:stCondLst>
                                  <p:childTnLst>
                                    <p:set>
                                      <p:cBhvr>
                                        <p:cTn id="99" dur="1" fill="hold">
                                          <p:stCondLst>
                                            <p:cond delay="499"/>
                                          </p:stCondLst>
                                        </p:cTn>
                                        <p:tgtEl>
                                          <p:spTgt spid="19"/>
                                        </p:tgtEl>
                                        <p:attrNameLst>
                                          <p:attrName>style.visibility</p:attrName>
                                        </p:attrNameLst>
                                      </p:cBhvr>
                                      <p:to>
                                        <p:strVal val="visible"/>
                                      </p:to>
                                    </p:set>
                                  </p:childTnLst>
                                </p:cTn>
                              </p:par>
                            </p:childTnLst>
                          </p:cTn>
                        </p:par>
                        <p:par>
                          <p:cTn id="100" fill="hold">
                            <p:stCondLst>
                              <p:cond delay="19200"/>
                            </p:stCondLst>
                            <p:childTnLst>
                              <p:par>
                                <p:cTn id="101" presetID="1" presetClass="entr" presetSubtype="0" fill="hold" grpId="0" nodeType="afterEffect">
                                  <p:stCondLst>
                                    <p:cond delay="100"/>
                                  </p:stCondLst>
                                  <p:childTnLst>
                                    <p:set>
                                      <p:cBhvr>
                                        <p:cTn id="102" dur="1" fill="hold">
                                          <p:stCondLst>
                                            <p:cond delay="499"/>
                                          </p:stCondLst>
                                        </p:cTn>
                                        <p:tgtEl>
                                          <p:spTgt spid="20"/>
                                        </p:tgtEl>
                                        <p:attrNameLst>
                                          <p:attrName>style.visibility</p:attrName>
                                        </p:attrNameLst>
                                      </p:cBhvr>
                                      <p:to>
                                        <p:strVal val="visible"/>
                                      </p:to>
                                    </p:set>
                                  </p:childTnLst>
                                </p:cTn>
                              </p:par>
                            </p:childTnLst>
                          </p:cTn>
                        </p:par>
                        <p:par>
                          <p:cTn id="103" fill="hold">
                            <p:stCondLst>
                              <p:cond delay="19800"/>
                            </p:stCondLst>
                            <p:childTnLst>
                              <p:par>
                                <p:cTn id="104" presetID="1" presetClass="entr" presetSubtype="0" fill="hold" grpId="0" nodeType="afterEffect">
                                  <p:stCondLst>
                                    <p:cond delay="100"/>
                                  </p:stCondLst>
                                  <p:childTnLst>
                                    <p:set>
                                      <p:cBhvr>
                                        <p:cTn id="105" dur="1" fill="hold">
                                          <p:stCondLst>
                                            <p:cond delay="499"/>
                                          </p:stCondLst>
                                        </p:cTn>
                                        <p:tgtEl>
                                          <p:spTgt spid="21"/>
                                        </p:tgtEl>
                                        <p:attrNameLst>
                                          <p:attrName>style.visibility</p:attrName>
                                        </p:attrNameLst>
                                      </p:cBhvr>
                                      <p:to>
                                        <p:strVal val="visible"/>
                                      </p:to>
                                    </p:set>
                                  </p:childTnLst>
                                </p:cTn>
                              </p:par>
                            </p:childTnLst>
                          </p:cTn>
                        </p:par>
                        <p:par>
                          <p:cTn id="106" fill="hold">
                            <p:stCondLst>
                              <p:cond delay="20400"/>
                            </p:stCondLst>
                            <p:childTnLst>
                              <p:par>
                                <p:cTn id="107" presetID="1" presetClass="entr" presetSubtype="0" fill="hold" grpId="0" nodeType="afterEffect">
                                  <p:stCondLst>
                                    <p:cond delay="100"/>
                                  </p:stCondLst>
                                  <p:childTnLst>
                                    <p:set>
                                      <p:cBhvr>
                                        <p:cTn id="108" dur="1" fill="hold">
                                          <p:stCondLst>
                                            <p:cond delay="499"/>
                                          </p:stCondLst>
                                        </p:cTn>
                                        <p:tgtEl>
                                          <p:spTgt spid="22"/>
                                        </p:tgtEl>
                                        <p:attrNameLst>
                                          <p:attrName>style.visibility</p:attrName>
                                        </p:attrNameLst>
                                      </p:cBhvr>
                                      <p:to>
                                        <p:strVal val="visible"/>
                                      </p:to>
                                    </p:set>
                                  </p:childTnLst>
                                </p:cTn>
                              </p:par>
                            </p:childTnLst>
                          </p:cTn>
                        </p:par>
                        <p:par>
                          <p:cTn id="109" fill="hold">
                            <p:stCondLst>
                              <p:cond delay="21000"/>
                            </p:stCondLst>
                            <p:childTnLst>
                              <p:par>
                                <p:cTn id="110" presetID="1" presetClass="entr" presetSubtype="0" fill="hold" grpId="0" nodeType="afterEffect">
                                  <p:stCondLst>
                                    <p:cond delay="100"/>
                                  </p:stCondLst>
                                  <p:childTnLst>
                                    <p:set>
                                      <p:cBhvr>
                                        <p:cTn id="111" dur="1" fill="hold">
                                          <p:stCondLst>
                                            <p:cond delay="499"/>
                                          </p:stCondLst>
                                        </p:cTn>
                                        <p:tgtEl>
                                          <p:spTgt spid="23"/>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41169664" presetClass="entr" presetSubtype="69303760" fill="hold" grpId="0" nodeType="clickEffect">
                                  <p:stCondLst>
                                    <p:cond delay="0"/>
                                  </p:stCondLst>
                                  <p:childTnLst>
                                    <p:set>
                                      <p:cBhvr>
                                        <p:cTn id="115" dur="1" fill="hold">
                                          <p:stCondLst>
                                            <p:cond delay="499"/>
                                          </p:stCondLst>
                                        </p:cTn>
                                        <p:tgtEl>
                                          <p:spTgt spid="44"/>
                                        </p:tgtEl>
                                        <p:attrNameLst>
                                          <p:attrName>style.visibility</p:attrName>
                                        </p:attrNameLst>
                                      </p:cBhvr>
                                      <p:to>
                                        <p:strVal val="visible"/>
                                      </p:to>
                                    </p:set>
                                  </p:childTnLst>
                                </p:cTn>
                              </p:par>
                            </p:childTnLst>
                          </p:cTn>
                        </p:par>
                        <p:par>
                          <p:cTn id="116" fill="hold">
                            <p:stCondLst>
                              <p:cond delay="500"/>
                            </p:stCondLst>
                            <p:childTnLst>
                              <p:par>
                                <p:cTn id="117" presetID="41169664" presetClass="entr" presetSubtype="69303888" fill="hold" grpId="0" nodeType="afterEffect">
                                  <p:stCondLst>
                                    <p:cond delay="1000"/>
                                  </p:stCondLst>
                                  <p:childTnLst>
                                    <p:set>
                                      <p:cBhvr>
                                        <p:cTn id="118" dur="1" fill="hold">
                                          <p:stCondLst>
                                            <p:cond delay="499"/>
                                          </p:stCondLst>
                                        </p:cTn>
                                        <p:tgtEl>
                                          <p:spTgt spid="45"/>
                                        </p:tgtEl>
                                        <p:attrNameLst>
                                          <p:attrName>style.visibility</p:attrName>
                                        </p:attrNameLst>
                                      </p:cBhvr>
                                      <p:to>
                                        <p:strVal val="visible"/>
                                      </p:to>
                                    </p:set>
                                  </p:childTnLst>
                                </p:cTn>
                              </p:par>
                            </p:childTnLst>
                          </p:cTn>
                        </p:par>
                        <p:par>
                          <p:cTn id="119" fill="hold">
                            <p:stCondLst>
                              <p:cond delay="2000"/>
                            </p:stCondLst>
                            <p:childTnLst>
                              <p:par>
                                <p:cTn id="120" presetID="41169664" presetClass="entr" presetSubtype="69303848" fill="hold" grpId="0" nodeType="afterEffect">
                                  <p:stCondLst>
                                    <p:cond delay="1000"/>
                                  </p:stCondLst>
                                  <p:childTnLst>
                                    <p:set>
                                      <p:cBhvr>
                                        <p:cTn id="121" dur="1" fill="hold">
                                          <p:stCondLst>
                                            <p:cond delay="499"/>
                                          </p:stCondLst>
                                        </p:cTn>
                                        <p:tgtEl>
                                          <p:spTgt spid="46"/>
                                        </p:tgtEl>
                                        <p:attrNameLst>
                                          <p:attrName>style.visibility</p:attrName>
                                        </p:attrNameLst>
                                      </p:cBhvr>
                                      <p:to>
                                        <p:strVal val="visible"/>
                                      </p:to>
                                    </p:set>
                                  </p:childTnLst>
                                </p:cTn>
                              </p:par>
                            </p:childTnLst>
                          </p:cTn>
                        </p:par>
                        <p:par>
                          <p:cTn id="122" fill="hold">
                            <p:stCondLst>
                              <p:cond delay="3500"/>
                            </p:stCondLst>
                            <p:childTnLst>
                              <p:par>
                                <p:cTn id="123" presetID="41169664" presetClass="entr" presetSubtype="69304016" fill="hold" grpId="0" nodeType="afterEffect">
                                  <p:stCondLst>
                                    <p:cond delay="2000"/>
                                  </p:stCondLst>
                                  <p:childTnLst>
                                    <p:set>
                                      <p:cBhvr>
                                        <p:cTn id="124" dur="1" fill="hold">
                                          <p:stCondLst>
                                            <p:cond delay="499"/>
                                          </p:stCondLst>
                                        </p:cTn>
                                        <p:tgtEl>
                                          <p:spTgt spid="48"/>
                                        </p:tgtEl>
                                        <p:attrNameLst>
                                          <p:attrName>style.visibility</p:attrName>
                                        </p:attrNameLst>
                                      </p:cBhvr>
                                      <p:to>
                                        <p:strVal val="visible"/>
                                      </p:to>
                                    </p:set>
                                  </p:childTnLst>
                                </p:cTn>
                              </p:par>
                            </p:childTnLst>
                          </p:cTn>
                        </p:par>
                        <p:par>
                          <p:cTn id="125" fill="hold">
                            <p:stCondLst>
                              <p:cond delay="6000"/>
                            </p:stCondLst>
                            <p:childTnLst>
                              <p:par>
                                <p:cTn id="126" presetID="41169664" presetClass="entr" presetSubtype="69303936" fill="hold" grpId="0" nodeType="afterEffect">
                                  <p:stCondLst>
                                    <p:cond delay="2000"/>
                                  </p:stCondLst>
                                  <p:childTnLst>
                                    <p:set>
                                      <p:cBhvr>
                                        <p:cTn id="127" dur="1" fill="hold">
                                          <p:stCondLst>
                                            <p:cond delay="499"/>
                                          </p:stCondLst>
                                        </p:cTn>
                                        <p:tgtEl>
                                          <p:spTgt spid="47"/>
                                        </p:tgtEl>
                                        <p:attrNameLst>
                                          <p:attrName>style.visibility</p:attrName>
                                        </p:attrNameLst>
                                      </p:cBhvr>
                                      <p:to>
                                        <p:strVal val="visible"/>
                                      </p:to>
                                    </p:set>
                                  </p:childTnLst>
                                </p:cTn>
                              </p:par>
                            </p:childTnLst>
                          </p:cTn>
                        </p:par>
                        <p:par>
                          <p:cTn id="128" fill="hold">
                            <p:stCondLst>
                              <p:cond delay="8500"/>
                            </p:stCondLst>
                            <p:childTnLst>
                              <p:par>
                                <p:cTn id="129" presetID="41169664" presetClass="entr" presetSubtype="69304144" fill="hold" grpId="0" nodeType="afterEffect">
                                  <p:stCondLst>
                                    <p:cond delay="2000"/>
                                  </p:stCondLst>
                                  <p:childTnLst>
                                    <p:set>
                                      <p:cBhvr>
                                        <p:cTn id="130" dur="1" fill="hold">
                                          <p:stCondLst>
                                            <p:cond delay="499"/>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4" grpId="0" animBg="1"/>
      <p:bldP spid="45" grpId="0" animBg="1"/>
      <p:bldP spid="46" grpId="0" animBg="1"/>
      <p:bldP spid="47" grpId="0" autoUpdateAnimBg="0"/>
      <p:bldP spid="48" grpId="0" autoUpdateAnimBg="0"/>
      <p:bldP spid="49"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654" y="1593089"/>
            <a:ext cx="5822965" cy="5205730"/>
          </a:xfrm>
          <a:prstGeom prst="rect">
            <a:avLst/>
          </a:prstGeom>
          <a:noFill/>
          <a:ln w="12700" cap="flat">
            <a:noFill/>
            <a:miter lim="800000"/>
            <a:headEnd/>
            <a:tailEnd/>
          </a:ln>
        </p:spPr>
      </p:pic>
      <p:sp>
        <p:nvSpPr>
          <p:cNvPr id="29698" name="Rectangle 2"/>
          <p:cNvSpPr>
            <a:spLocks/>
          </p:cNvSpPr>
          <p:nvPr/>
        </p:nvSpPr>
        <p:spPr bwMode="auto">
          <a:xfrm>
            <a:off x="10758083" y="6945778"/>
            <a:ext cx="3938578"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http://www.flickr.com/photos/emilywebber/4327472686/</a:t>
            </a:r>
          </a:p>
        </p:txBody>
      </p:sp>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8793" y="1576833"/>
            <a:ext cx="5400582" cy="5221986"/>
          </a:xfrm>
          <a:prstGeom prst="rect">
            <a:avLst/>
          </a:prstGeom>
          <a:noFill/>
          <a:ln w="12700" cap="flat">
            <a:noFill/>
            <a:miter lim="800000"/>
            <a:headEnd/>
            <a:tailEnd/>
          </a:ln>
        </p:spPr>
      </p:pic>
      <p:sp>
        <p:nvSpPr>
          <p:cNvPr id="29702" name="Rectangle 6"/>
          <p:cNvSpPr>
            <a:spLocks/>
          </p:cNvSpPr>
          <p:nvPr/>
        </p:nvSpPr>
        <p:spPr bwMode="auto">
          <a:xfrm>
            <a:off x="2655582" y="6945778"/>
            <a:ext cx="3539430"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http://www.flickr.com/photos/adamkr/4191470438</a:t>
            </a:r>
          </a:p>
        </p:txBody>
      </p:sp>
      <p:sp>
        <p:nvSpPr>
          <p:cNvPr id="12" name="Rectangle 8"/>
          <p:cNvSpPr>
            <a:spLocks/>
          </p:cNvSpPr>
          <p:nvPr/>
        </p:nvSpPr>
        <p:spPr bwMode="auto">
          <a:xfrm>
            <a:off x="2655582" y="6843650"/>
            <a:ext cx="3638817"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Supermarket</a:t>
            </a:r>
          </a:p>
        </p:txBody>
      </p:sp>
      <p:sp>
        <p:nvSpPr>
          <p:cNvPr id="13" name="Rectangle 5"/>
          <p:cNvSpPr>
            <a:spLocks/>
          </p:cNvSpPr>
          <p:nvPr/>
        </p:nvSpPr>
        <p:spPr bwMode="auto">
          <a:xfrm>
            <a:off x="8910654" y="6843650"/>
            <a:ext cx="3157916"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Local Shop</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043C-4A6D-18FF-ACBE-AFA72332A1D3}"/>
              </a:ext>
            </a:extLst>
          </p:cNvPr>
          <p:cNvSpPr>
            <a:spLocks noGrp="1"/>
          </p:cNvSpPr>
          <p:nvPr>
            <p:ph type="title"/>
          </p:nvPr>
        </p:nvSpPr>
        <p:spPr/>
        <p:txBody>
          <a:bodyPr/>
          <a:lstStyle/>
          <a:p>
            <a:r>
              <a:rPr lang="en-GB" dirty="0"/>
              <a:t>Output</a:t>
            </a:r>
          </a:p>
        </p:txBody>
      </p:sp>
      <p:graphicFrame>
        <p:nvGraphicFramePr>
          <p:cNvPr id="4" name="Group 1">
            <a:extLst>
              <a:ext uri="{FF2B5EF4-FFF2-40B4-BE49-F238E27FC236}">
                <a16:creationId xmlns:a16="http://schemas.microsoft.com/office/drawing/2014/main" id="{9CAB8E47-D481-B0E3-BD2B-174DC6C30D29}"/>
              </a:ext>
            </a:extLst>
          </p:cNvPr>
          <p:cNvGraphicFramePr>
            <a:graphicFrameLocks noGrp="1"/>
          </p:cNvGraphicFramePr>
          <p:nvPr>
            <p:extLst>
              <p:ext uri="{D42A27DB-BD31-4B8C-83A1-F6EECF244321}">
                <p14:modId xmlns:p14="http://schemas.microsoft.com/office/powerpoint/2010/main" val="975742736"/>
              </p:ext>
            </p:extLst>
          </p:nvPr>
        </p:nvGraphicFramePr>
        <p:xfrm>
          <a:off x="2933700" y="3290794"/>
          <a:ext cx="2194560" cy="4443420"/>
        </p:xfrm>
        <a:graphic>
          <a:graphicData uri="http://schemas.openxmlformats.org/drawingml/2006/table">
            <a:tbl>
              <a:tblPr/>
              <a:tblGrid>
                <a:gridCol w="1010126">
                  <a:extLst>
                    <a:ext uri="{9D8B030D-6E8A-4147-A177-3AD203B41FA5}">
                      <a16:colId xmlns:a16="http://schemas.microsoft.com/office/drawing/2014/main" val="20000"/>
                    </a:ext>
                  </a:extLst>
                </a:gridCol>
                <a:gridCol w="1184434">
                  <a:extLst>
                    <a:ext uri="{9D8B030D-6E8A-4147-A177-3AD203B41FA5}">
                      <a16:colId xmlns:a16="http://schemas.microsoft.com/office/drawing/2014/main" val="20001"/>
                    </a:ext>
                  </a:extLst>
                </a:gridCol>
              </a:tblGrid>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FFFFFF"/>
                          </a:solidFill>
                          <a:effectLst/>
                          <a:latin typeface="Gill Sans" charset="0"/>
                          <a:ea typeface="Gill Sans" charset="0"/>
                          <a:cs typeface="Gill Sans" charset="0"/>
                          <a:sym typeface="Gill Sans" charset="0"/>
                        </a:rPr>
                        <a:t>Area</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dirty="0">
                          <a:ln>
                            <a:noFill/>
                          </a:ln>
                          <a:solidFill>
                            <a:srgbClr val="FFFFFF"/>
                          </a:solidFill>
                          <a:effectLst/>
                          <a:latin typeface="Gill Sans" charset="0"/>
                          <a:ea typeface="Gill Sans" charset="0"/>
                          <a:cs typeface="Gill Sans" charset="0"/>
                          <a:sym typeface="Gill Sans" charset="0"/>
                        </a:rPr>
                        <a:t>Cluster</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003C50"/>
                    </a:solidFill>
                  </a:tcPr>
                </a:tc>
                <a:extLst>
                  <a:ext uri="{0D108BD9-81ED-4DB2-BD59-A6C34878D82A}">
                    <a16:rowId xmlns:a16="http://schemas.microsoft.com/office/drawing/2014/main" val="10000"/>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Area1</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1</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1"/>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Area2</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1</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2"/>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Area3</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2</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3"/>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Area4</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1</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4"/>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Area5</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3</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5"/>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Area6</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3</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6"/>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Area7</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3</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7"/>
                  </a:ext>
                </a:extLst>
              </a:tr>
              <a:tr h="444342">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Area8</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2</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6ECEE"/>
                    </a:solidFill>
                  </a:tcPr>
                </a:tc>
                <a:extLst>
                  <a:ext uri="{0D108BD9-81ED-4DB2-BD59-A6C34878D82A}">
                    <a16:rowId xmlns:a16="http://schemas.microsoft.com/office/drawing/2014/main" val="10008"/>
                  </a:ext>
                </a:extLst>
              </a:tr>
              <a:tr h="444342">
                <a:tc>
                  <a:txBody>
                    <a:bodyPr/>
                    <a:lstStyle/>
                    <a:p>
                      <a:pPr marL="0" marR="0" lvl="0" indent="0" algn="ctr"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r>
                        <a:rPr kumimoji="0" lang="en-US" sz="2200" b="0" i="0" u="none" strike="noStrike" cap="none" normalizeH="0" baseline="0">
                          <a:ln>
                            <a:noFill/>
                          </a:ln>
                          <a:solidFill>
                            <a:srgbClr val="000000"/>
                          </a:solidFill>
                          <a:effectLst/>
                          <a:latin typeface="Gill Sans" charset="0"/>
                          <a:ea typeface="Gill Sans" charset="0"/>
                          <a:cs typeface="Gill Sans" charset="0"/>
                          <a:sym typeface="Gill Sans" charset="0"/>
                        </a:rPr>
                        <a:t>...</a:t>
                      </a: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tc>
                  <a:txBody>
                    <a:bodyPr/>
                    <a:lstStyle/>
                    <a:p>
                      <a:pPr marL="0" marR="0" lvl="0" indent="0" algn="l" defTabSz="914400" rtl="0" eaLnBrk="1" fontAlgn="base" latinLnBrk="0" hangingPunct="1">
                        <a:lnSpc>
                          <a:spcPct val="100000"/>
                        </a:lnSpc>
                        <a:spcBef>
                          <a:spcPct val="0"/>
                        </a:spcBef>
                        <a:spcAft>
                          <a:spcPct val="0"/>
                        </a:spcAft>
                        <a:buClr>
                          <a:srgbClr val="414141"/>
                        </a:buClr>
                        <a:buSzPct val="81000"/>
                        <a:buFont typeface="Gill Sans Light" charset="0"/>
                        <a:buNone/>
                        <a:tabLst>
                          <a:tab pos="914400" algn="l"/>
                        </a:tabLst>
                      </a:pPr>
                      <a:endParaRPr kumimoji="0" lang="en-US" sz="2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a:txBody>
                  <a:tcPr marL="34290" marR="34290" marT="34290" marB="3429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AD6DA"/>
                    </a:solidFill>
                  </a:tcPr>
                </a:tc>
                <a:extLst>
                  <a:ext uri="{0D108BD9-81ED-4DB2-BD59-A6C34878D82A}">
                    <a16:rowId xmlns:a16="http://schemas.microsoft.com/office/drawing/2014/main" val="10009"/>
                  </a:ext>
                </a:extLst>
              </a:tr>
            </a:tbl>
          </a:graphicData>
        </a:graphic>
      </p:graphicFrame>
      <p:pic>
        <p:nvPicPr>
          <p:cNvPr id="5" name="Picture 75">
            <a:extLst>
              <a:ext uri="{FF2B5EF4-FFF2-40B4-BE49-F238E27FC236}">
                <a16:creationId xmlns:a16="http://schemas.microsoft.com/office/drawing/2014/main" id="{7A1D1F27-8AD2-0C94-E779-8CCEBF08C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489" y="2739764"/>
            <a:ext cx="8738429" cy="4689736"/>
          </a:xfrm>
          <a:prstGeom prst="rect">
            <a:avLst/>
          </a:prstGeom>
          <a:noFill/>
          <a:ln w="12700" cap="flat">
            <a:noFill/>
            <a:miter lim="800000"/>
            <a:headEnd/>
            <a:tailEnd/>
          </a:ln>
        </p:spPr>
      </p:pic>
    </p:spTree>
    <p:extLst>
      <p:ext uri="{BB962C8B-B14F-4D97-AF65-F5344CB8AC3E}">
        <p14:creationId xmlns:p14="http://schemas.microsoft.com/office/powerpoint/2010/main" val="395984968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4E84BB-EDAA-FCC4-03B0-2A6C594A67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8900" y="-127000"/>
            <a:ext cx="17429163" cy="9880599"/>
          </a:xfrm>
          <a:prstGeom prst="rect">
            <a:avLst/>
          </a:prstGeom>
        </p:spPr>
      </p:pic>
      <p:sp>
        <p:nvSpPr>
          <p:cNvPr id="2" name="Title 1">
            <a:extLst>
              <a:ext uri="{FF2B5EF4-FFF2-40B4-BE49-F238E27FC236}">
                <a16:creationId xmlns:a16="http://schemas.microsoft.com/office/drawing/2014/main" id="{D26D6AD0-F753-DCD2-4F05-B14347C3A826}"/>
              </a:ext>
            </a:extLst>
          </p:cNvPr>
          <p:cNvSpPr>
            <a:spLocks noGrp="1"/>
          </p:cNvSpPr>
          <p:nvPr>
            <p:ph type="title"/>
          </p:nvPr>
        </p:nvSpPr>
        <p:spPr>
          <a:xfrm>
            <a:off x="685839" y="5461000"/>
            <a:ext cx="14800185" cy="3708400"/>
          </a:xfrm>
        </p:spPr>
        <p:txBody>
          <a:bodyPr>
            <a:noAutofit/>
          </a:bodyPr>
          <a:lstStyle/>
          <a:p>
            <a:pPr algn="l"/>
            <a:r>
              <a:rPr lang="en-GB" sz="14500" b="1" dirty="0">
                <a:solidFill>
                  <a:schemeClr val="tx1">
                    <a:lumMod val="95000"/>
                  </a:schemeClr>
                </a:solidFill>
                <a:effectLst>
                  <a:outerShdw blurRad="38100" dist="38100" dir="2700000" algn="tl">
                    <a:srgbClr val="000000">
                      <a:alpha val="43137"/>
                    </a:srgbClr>
                  </a:outerShdw>
                </a:effectLst>
              </a:rPr>
              <a:t>Example Geodemographics</a:t>
            </a:r>
          </a:p>
        </p:txBody>
      </p:sp>
    </p:spTree>
    <p:extLst>
      <p:ext uri="{BB962C8B-B14F-4D97-AF65-F5344CB8AC3E}">
        <p14:creationId xmlns:p14="http://schemas.microsoft.com/office/powerpoint/2010/main" val="136302298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p:cNvSpPr>
            <a:spLocks noGrp="1" noChangeArrowheads="1"/>
          </p:cNvSpPr>
          <p:nvPr>
            <p:ph type="title"/>
          </p:nvPr>
        </p:nvSpPr>
        <p:spPr>
          <a:ln/>
        </p:spPr>
        <p:txBody>
          <a:bodyPr lIns="117043" tIns="58522" rIns="117043" bIns="58522" anchor="ctr">
            <a:normAutofit/>
          </a:bodyPr>
          <a:lstStyle/>
          <a:p>
            <a:r>
              <a:rPr lang="en-US"/>
              <a:t>Experian: Mosaic</a:t>
            </a:r>
          </a:p>
        </p:txBody>
      </p:sp>
      <p:sp>
        <p:nvSpPr>
          <p:cNvPr id="2" name="Text Placeholder 1">
            <a:extLst>
              <a:ext uri="{FF2B5EF4-FFF2-40B4-BE49-F238E27FC236}">
                <a16:creationId xmlns:a16="http://schemas.microsoft.com/office/drawing/2014/main" id="{3700909C-7BA7-43F1-BD0A-2D4FE4C728B4}"/>
              </a:ext>
            </a:extLst>
          </p:cNvPr>
          <p:cNvSpPr>
            <a:spLocks noGrp="1"/>
          </p:cNvSpPr>
          <p:nvPr>
            <p:ph type="body" idx="1"/>
          </p:nvPr>
        </p:nvSpPr>
        <p:spPr/>
        <p:txBody>
          <a:bodyPr/>
          <a:lstStyle/>
          <a:p>
            <a:r>
              <a:rPr lang="en-GB" dirty="0"/>
              <a:t>440 Variables</a:t>
            </a:r>
          </a:p>
          <a:p>
            <a:r>
              <a:rPr lang="en-GB" dirty="0"/>
              <a:t>62% Experian Data</a:t>
            </a:r>
          </a:p>
          <a:p>
            <a:r>
              <a:rPr lang="en-GB" dirty="0"/>
              <a:t>38% Census Estimates</a:t>
            </a:r>
          </a:p>
          <a:p>
            <a:r>
              <a:rPr lang="en-GB" dirty="0"/>
              <a:t>67 Types</a:t>
            </a:r>
          </a:p>
          <a:p>
            <a:r>
              <a:rPr lang="en-GB" dirty="0"/>
              <a:t>15 Groups</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0155" y="2401570"/>
            <a:ext cx="4671568" cy="6664960"/>
          </a:xfrm>
          <a:prstGeom prst="rect">
            <a:avLst/>
          </a:prstGeom>
          <a:noFill/>
          <a:ln w="12700" cap="flat">
            <a:noFill/>
            <a:miter lim="800000"/>
            <a:headEnd/>
            <a:tailEnd/>
          </a:ln>
          <a:effectLst>
            <a:outerShdw dist="76199" dir="2700000" algn="ctr" rotWithShape="0">
              <a:schemeClr val="bg2">
                <a:alpha val="75000"/>
              </a:scheme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172" y="1247649"/>
            <a:ext cx="6461760" cy="7298944"/>
          </a:xfrm>
          <a:prstGeom prst="rect">
            <a:avLst/>
          </a:prstGeom>
          <a:noFill/>
          <a:ln w="12700" cap="flat">
            <a:noFill/>
            <a:miter lim="800000"/>
            <a:headEnd/>
            <a:tailEnd/>
          </a:ln>
        </p:spPr>
      </p:pic>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4083" y="1463040"/>
            <a:ext cx="6313424" cy="7120128"/>
          </a:xfrm>
          <a:prstGeom prst="rect">
            <a:avLst/>
          </a:prstGeom>
          <a:noFill/>
          <a:ln w="12700" cap="flat">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731" y="311933"/>
            <a:ext cx="12679680" cy="7839457"/>
          </a:xfrm>
          <a:prstGeom prst="rect">
            <a:avLst/>
          </a:prstGeom>
          <a:noFill/>
          <a:ln w="12700" cap="flat">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0528" y="356996"/>
            <a:ext cx="10709517" cy="7799263"/>
          </a:xfrm>
          <a:prstGeom prst="rect">
            <a:avLst/>
          </a:prstGeom>
          <a:noFill/>
          <a:ln w="12700" cap="flat">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345" y="558677"/>
            <a:ext cx="10510461" cy="7569448"/>
          </a:xfrm>
          <a:prstGeom prst="rect">
            <a:avLst/>
          </a:prstGeom>
          <a:noFill/>
          <a:ln w="12700" cap="flat">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ChangeArrowheads="1"/>
          </p:cNvSpPr>
          <p:nvPr>
            <p:ph type="title"/>
          </p:nvPr>
        </p:nvSpPr>
        <p:spPr>
          <a:ln/>
        </p:spPr>
        <p:txBody>
          <a:bodyPr lIns="117043" tIns="58522" rIns="117043" bIns="58522" anchor="ctr">
            <a:normAutofit/>
          </a:bodyPr>
          <a:lstStyle/>
          <a:p>
            <a:r>
              <a:rPr lang="en-US"/>
              <a:t>Acorn</a:t>
            </a:r>
          </a:p>
        </p:txBody>
      </p:sp>
      <p:sp>
        <p:nvSpPr>
          <p:cNvPr id="2" name="Text Placeholder 1">
            <a:extLst>
              <a:ext uri="{FF2B5EF4-FFF2-40B4-BE49-F238E27FC236}">
                <a16:creationId xmlns:a16="http://schemas.microsoft.com/office/drawing/2014/main" id="{2A15D2BE-543F-6E8C-5EDB-B3C81AF0A03D}"/>
              </a:ext>
            </a:extLst>
          </p:cNvPr>
          <p:cNvSpPr>
            <a:spLocks noGrp="1"/>
          </p:cNvSpPr>
          <p:nvPr>
            <p:ph type="body" idx="1"/>
          </p:nvPr>
        </p:nvSpPr>
        <p:spPr/>
        <p:txBody>
          <a:bodyPr/>
          <a:lstStyle/>
          <a:p>
            <a:r>
              <a:rPr lang="en-US" dirty="0"/>
              <a:t>440 Variables</a:t>
            </a:r>
          </a:p>
          <a:p>
            <a:pPr lvl="1"/>
            <a:r>
              <a:rPr lang="en-US" dirty="0"/>
              <a:t>70% CACI Data</a:t>
            </a:r>
          </a:p>
          <a:p>
            <a:pPr lvl="1"/>
            <a:r>
              <a:rPr lang="en-US" dirty="0"/>
              <a:t>30% 2001 Census</a:t>
            </a:r>
          </a:p>
          <a:p>
            <a:r>
              <a:rPr lang="en-US" dirty="0"/>
              <a:t>5 Categories</a:t>
            </a:r>
          </a:p>
          <a:p>
            <a:r>
              <a:rPr lang="en-US" dirty="0"/>
              <a:t>17 Groups</a:t>
            </a:r>
          </a:p>
          <a:p>
            <a:r>
              <a:rPr lang="en-US" dirty="0"/>
              <a:t>56 Types</a:t>
            </a:r>
          </a:p>
          <a:p>
            <a:pPr marL="0" indent="0">
              <a:buNone/>
            </a:pPr>
            <a:endParaRPr lang="en-GB" dirty="0"/>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0008" y="2169669"/>
            <a:ext cx="4730496" cy="6707631"/>
          </a:xfrm>
          <a:prstGeom prst="rect">
            <a:avLst/>
          </a:prstGeom>
          <a:noFill/>
          <a:ln w="12700" cap="flat">
            <a:noFill/>
            <a:miter lim="800000"/>
            <a:headEnd/>
            <a:tailEnd/>
          </a:ln>
          <a:effectLst>
            <a:outerShdw dist="76199" dir="2700000" algn="ctr" rotWithShape="0">
              <a:schemeClr val="bg2">
                <a:alpha val="75000"/>
              </a:scheme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Grp="1" noChangeArrowheads="1"/>
          </p:cNvSpPr>
          <p:nvPr>
            <p:ph type="title"/>
          </p:nvPr>
        </p:nvSpPr>
        <p:spPr>
          <a:ln/>
        </p:spPr>
        <p:txBody>
          <a:bodyPr lIns="117043" tIns="58522" rIns="117043" bIns="58522" anchor="ctr">
            <a:normAutofit/>
          </a:bodyPr>
          <a:lstStyle/>
          <a:p>
            <a:r>
              <a:rPr lang="en-US"/>
              <a:t>Input Data</a:t>
            </a:r>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8664" y="2016196"/>
            <a:ext cx="12547601" cy="5805423"/>
          </a:xfrm>
          <a:prstGeom prst="rect">
            <a:avLst/>
          </a:prstGeom>
          <a:noFill/>
          <a:ln w="12700" cap="flat">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3565747" y="1"/>
            <a:ext cx="9107823" cy="8379817"/>
            <a:chOff x="0" y="0"/>
            <a:chExt cx="4704" cy="4328"/>
          </a:xfrm>
        </p:grpSpPr>
        <p:pic>
          <p:nvPicPr>
            <p:cNvPr id="727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0"/>
              <a:ext cx="2480" cy="4228"/>
            </a:xfrm>
            <a:prstGeom prst="rect">
              <a:avLst/>
            </a:prstGeom>
            <a:noFill/>
            <a:ln w="12700" cap="flat">
              <a:noFill/>
              <a:miter lim="800000"/>
              <a:headEnd/>
              <a:tailEnd/>
            </a:ln>
          </p:spPr>
        </p:pic>
        <p:pic>
          <p:nvPicPr>
            <p:cNvPr id="727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2" y="104"/>
              <a:ext cx="2232" cy="4208"/>
            </a:xfrm>
            <a:prstGeom prst="rect">
              <a:avLst/>
            </a:prstGeom>
            <a:noFill/>
            <a:ln w="12700" cap="flat">
              <a:noFill/>
              <a:miter lim="800000"/>
              <a:headEnd/>
              <a:tailEnd/>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9718" y="1253745"/>
            <a:ext cx="5053906" cy="6383189"/>
          </a:xfrm>
          <a:prstGeom prst="rect">
            <a:avLst/>
          </a:prstGeom>
          <a:noFill/>
          <a:ln w="12700" cap="flat">
            <a:noFill/>
            <a:miter lim="800000"/>
            <a:headEnd/>
            <a:tailEnd/>
          </a:ln>
        </p:spPr>
      </p:pic>
      <p:sp>
        <p:nvSpPr>
          <p:cNvPr id="30722" name="Rectangle 2"/>
          <p:cNvSpPr>
            <a:spLocks/>
          </p:cNvSpPr>
          <p:nvPr/>
        </p:nvSpPr>
        <p:spPr bwMode="auto">
          <a:xfrm>
            <a:off x="10222016" y="7863291"/>
            <a:ext cx="3928961"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http://www.flickr.com/photos/didbygraham/4295545485</a:t>
            </a:r>
          </a:p>
        </p:txBody>
      </p:sp>
      <p:pic>
        <p:nvPicPr>
          <p:cNvPr id="307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2735" y="1253745"/>
            <a:ext cx="4970840" cy="6413669"/>
          </a:xfrm>
          <a:prstGeom prst="rect">
            <a:avLst/>
          </a:prstGeom>
          <a:noFill/>
          <a:ln w="12700" cap="flat">
            <a:noFill/>
            <a:miter lim="800000"/>
            <a:headEnd/>
            <a:tailEnd/>
          </a:ln>
        </p:spPr>
      </p:pic>
      <p:sp>
        <p:nvSpPr>
          <p:cNvPr id="30724" name="Rectangle 4"/>
          <p:cNvSpPr>
            <a:spLocks/>
          </p:cNvSpPr>
          <p:nvPr/>
        </p:nvSpPr>
        <p:spPr bwMode="auto">
          <a:xfrm>
            <a:off x="3273513" y="7863291"/>
            <a:ext cx="3795911"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http://www.flickr.com/photos/dennymont/3165123595</a:t>
            </a:r>
          </a:p>
        </p:txBody>
      </p:sp>
      <p:sp>
        <p:nvSpPr>
          <p:cNvPr id="11" name="Rectangle 8"/>
          <p:cNvSpPr>
            <a:spLocks/>
          </p:cNvSpPr>
          <p:nvPr/>
        </p:nvSpPr>
        <p:spPr bwMode="auto">
          <a:xfrm>
            <a:off x="3156639" y="7615471"/>
            <a:ext cx="3526606"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Sports Injury</a:t>
            </a:r>
          </a:p>
        </p:txBody>
      </p:sp>
      <p:sp>
        <p:nvSpPr>
          <p:cNvPr id="13" name="Rectangle 6"/>
          <p:cNvSpPr>
            <a:spLocks/>
          </p:cNvSpPr>
          <p:nvPr/>
        </p:nvSpPr>
        <p:spPr bwMode="auto">
          <a:xfrm>
            <a:off x="9915011" y="7671646"/>
            <a:ext cx="4377800"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Heart Problems</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1283" y="127502"/>
            <a:ext cx="10647680" cy="8225536"/>
          </a:xfrm>
          <a:prstGeom prst="rect">
            <a:avLst/>
          </a:prstGeom>
          <a:noFill/>
          <a:ln w="12700" cap="flat">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844" y="192961"/>
            <a:ext cx="11690095" cy="8369808"/>
          </a:xfrm>
          <a:prstGeom prst="rect">
            <a:avLst/>
          </a:prstGeom>
          <a:noFill/>
          <a:ln w="12700" cap="flat">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Grp="1" noChangeArrowheads="1"/>
          </p:cNvSpPr>
          <p:nvPr>
            <p:ph type="title"/>
          </p:nvPr>
        </p:nvSpPr>
        <p:spPr>
          <a:ln/>
        </p:spPr>
        <p:txBody>
          <a:bodyPr lIns="117043" tIns="58522" rIns="117043" bIns="58522" anchor="ctr">
            <a:normAutofit/>
          </a:bodyPr>
          <a:lstStyle/>
          <a:p>
            <a:r>
              <a:rPr lang="en-US"/>
              <a:t>P</a:t>
            </a:r>
            <a:r>
              <a:rPr lang="en-US" baseline="32000"/>
              <a:t>2</a:t>
            </a:r>
          </a:p>
        </p:txBody>
      </p:sp>
      <p:sp>
        <p:nvSpPr>
          <p:cNvPr id="2" name="Text Placeholder 1">
            <a:extLst>
              <a:ext uri="{FF2B5EF4-FFF2-40B4-BE49-F238E27FC236}">
                <a16:creationId xmlns:a16="http://schemas.microsoft.com/office/drawing/2014/main" id="{1F5C8D17-85A7-490B-AA47-611E8A13B01F}"/>
              </a:ext>
            </a:extLst>
          </p:cNvPr>
          <p:cNvSpPr>
            <a:spLocks noGrp="1"/>
          </p:cNvSpPr>
          <p:nvPr>
            <p:ph type="body" idx="1"/>
          </p:nvPr>
        </p:nvSpPr>
        <p:spPr>
          <a:xfrm>
            <a:off x="1270039" y="2590800"/>
            <a:ext cx="14800185" cy="5689600"/>
          </a:xfrm>
        </p:spPr>
        <p:txBody>
          <a:bodyPr>
            <a:normAutofit fontScale="92500" lnSpcReduction="10000"/>
          </a:bodyPr>
          <a:lstStyle/>
          <a:p>
            <a:pPr>
              <a:spcBef>
                <a:spcPts val="600"/>
              </a:spcBef>
            </a:pPr>
            <a:r>
              <a:rPr lang="en-US" dirty="0"/>
              <a:t>100% Census Data</a:t>
            </a:r>
          </a:p>
          <a:p>
            <a:pPr lvl="1">
              <a:spcBef>
                <a:spcPts val="600"/>
              </a:spcBef>
            </a:pPr>
            <a:r>
              <a:rPr lang="en-US" dirty="0"/>
              <a:t>13 Trees</a:t>
            </a:r>
          </a:p>
          <a:p>
            <a:pPr lvl="1">
              <a:spcBef>
                <a:spcPts val="600"/>
              </a:spcBef>
            </a:pPr>
            <a:r>
              <a:rPr lang="en-US" dirty="0"/>
              <a:t>40 Branches</a:t>
            </a:r>
          </a:p>
          <a:p>
            <a:pPr lvl="1">
              <a:spcBef>
                <a:spcPts val="600"/>
              </a:spcBef>
            </a:pPr>
            <a:r>
              <a:rPr lang="en-US" dirty="0"/>
              <a:t>156 Leaves</a:t>
            </a:r>
          </a:p>
          <a:p>
            <a:pPr>
              <a:spcBef>
                <a:spcPts val="600"/>
              </a:spcBef>
            </a:pPr>
            <a:r>
              <a:rPr lang="en-US" dirty="0"/>
              <a:t>Regional</a:t>
            </a:r>
          </a:p>
          <a:p>
            <a:pPr>
              <a:spcBef>
                <a:spcPts val="600"/>
              </a:spcBef>
            </a:pPr>
            <a:r>
              <a:rPr lang="en-US" dirty="0"/>
              <a:t>London and the M25</a:t>
            </a:r>
          </a:p>
          <a:p>
            <a:pPr>
              <a:spcBef>
                <a:spcPts val="600"/>
              </a:spcBef>
            </a:pPr>
            <a:r>
              <a:rPr lang="en-US" dirty="0"/>
              <a:t>England and Wales</a:t>
            </a:r>
          </a:p>
          <a:p>
            <a:pPr>
              <a:spcBef>
                <a:spcPts val="600"/>
              </a:spcBef>
            </a:pPr>
            <a:r>
              <a:rPr lang="en-US" dirty="0"/>
              <a:t>(excluding London and the M25) </a:t>
            </a:r>
          </a:p>
          <a:p>
            <a:pPr>
              <a:spcBef>
                <a:spcPts val="600"/>
              </a:spcBef>
            </a:pPr>
            <a:r>
              <a:rPr lang="en-US" dirty="0"/>
              <a:t>Scotland</a:t>
            </a:r>
          </a:p>
          <a:p>
            <a:pPr>
              <a:spcBef>
                <a:spcPts val="600"/>
              </a:spcBef>
            </a:pPr>
            <a:r>
              <a:rPr lang="en-US" dirty="0"/>
              <a:t>Northern Ireland</a:t>
            </a:r>
          </a:p>
        </p:txBody>
      </p:sp>
      <p:pic>
        <p:nvPicPr>
          <p:cNvPr id="75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6810" y="1815881"/>
            <a:ext cx="5071872" cy="7158736"/>
          </a:xfrm>
          <a:prstGeom prst="rect">
            <a:avLst/>
          </a:prstGeom>
          <a:noFill/>
          <a:ln w="12700" cap="flat">
            <a:noFill/>
            <a:miter lim="800000"/>
            <a:headEnd/>
            <a:tailEnd/>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9786" y="225353"/>
            <a:ext cx="4855131" cy="8052975"/>
          </a:xfrm>
          <a:prstGeom prst="rect">
            <a:avLst/>
          </a:prstGeom>
          <a:noFill/>
          <a:ln w="12700" cap="flat">
            <a:noFill/>
            <a:miter lim="800000"/>
            <a:headEnd/>
            <a:tailEnd/>
          </a:ln>
        </p:spPr>
      </p:pic>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5531" y="190808"/>
            <a:ext cx="6171779" cy="8098904"/>
          </a:xfrm>
          <a:prstGeom prst="rect">
            <a:avLst/>
          </a:prstGeom>
          <a:noFill/>
          <a:ln w="12700" cap="flat">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059" y="1423198"/>
            <a:ext cx="6096000" cy="6002529"/>
          </a:xfrm>
          <a:prstGeom prst="rect">
            <a:avLst/>
          </a:prstGeom>
          <a:noFill/>
          <a:ln w="12700" cap="flat">
            <a:noFill/>
            <a:miter lim="800000"/>
            <a:headEnd/>
            <a:tailEnd/>
          </a:ln>
        </p:spPr>
      </p:pic>
      <p:pic>
        <p:nvPicPr>
          <p:cNvPr id="778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387" y="1423198"/>
            <a:ext cx="6209792" cy="5998464"/>
          </a:xfrm>
          <a:prstGeom prst="rect">
            <a:avLst/>
          </a:prstGeom>
          <a:noFill/>
          <a:ln w="12700" cap="flat">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4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2672" y="587074"/>
            <a:ext cx="7438157" cy="7962547"/>
          </a:xfrm>
          <a:prstGeom prst="rect">
            <a:avLst/>
          </a:prstGeom>
          <a:noFill/>
          <a:ln w="12700" cap="flat">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475" y="581074"/>
            <a:ext cx="8553843" cy="7481536"/>
          </a:xfrm>
          <a:prstGeom prst="rect">
            <a:avLst/>
          </a:prstGeom>
          <a:noFill/>
          <a:ln w="12700" cap="flat">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FBB231-9920-3775-759B-01D43A1A36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0"/>
            <a:ext cx="17340264" cy="9753600"/>
          </a:xfrm>
          <a:prstGeom prst="rect">
            <a:avLst/>
          </a:prstGeom>
        </p:spPr>
      </p:pic>
      <p:sp>
        <p:nvSpPr>
          <p:cNvPr id="2" name="Title 1">
            <a:extLst>
              <a:ext uri="{FF2B5EF4-FFF2-40B4-BE49-F238E27FC236}">
                <a16:creationId xmlns:a16="http://schemas.microsoft.com/office/drawing/2014/main" id="{D26D6AD0-F753-DCD2-4F05-B14347C3A826}"/>
              </a:ext>
            </a:extLst>
          </p:cNvPr>
          <p:cNvSpPr>
            <a:spLocks noGrp="1"/>
          </p:cNvSpPr>
          <p:nvPr>
            <p:ph type="title"/>
          </p:nvPr>
        </p:nvSpPr>
        <p:spPr>
          <a:xfrm>
            <a:off x="685839" y="5461000"/>
            <a:ext cx="14800185" cy="3708400"/>
          </a:xfrm>
        </p:spPr>
        <p:txBody>
          <a:bodyPr>
            <a:noAutofit/>
          </a:bodyPr>
          <a:lstStyle/>
          <a:p>
            <a:pPr algn="l"/>
            <a:r>
              <a:rPr lang="en-GB" sz="14500" b="1" dirty="0">
                <a:solidFill>
                  <a:schemeClr val="tx1">
                    <a:lumMod val="95000"/>
                  </a:schemeClr>
                </a:solidFill>
                <a:effectLst>
                  <a:outerShdw blurRad="38100" dist="38100" dir="2700000" algn="tl">
                    <a:srgbClr val="000000">
                      <a:alpha val="43137"/>
                    </a:srgbClr>
                  </a:outerShdw>
                </a:effectLst>
              </a:rPr>
              <a:t>Future Geodemographics</a:t>
            </a:r>
          </a:p>
        </p:txBody>
      </p:sp>
    </p:spTree>
    <p:extLst>
      <p:ext uri="{BB962C8B-B14F-4D97-AF65-F5344CB8AC3E}">
        <p14:creationId xmlns:p14="http://schemas.microsoft.com/office/powerpoint/2010/main" val="182126209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Rectangle"/>
          <p:cNvSpPr/>
          <p:nvPr/>
        </p:nvSpPr>
        <p:spPr>
          <a:xfrm>
            <a:off x="12535578" y="5536828"/>
            <a:ext cx="1822971" cy="1420068"/>
          </a:xfrm>
          <a:prstGeom prst="rect">
            <a:avLst/>
          </a:prstGeom>
          <a:solidFill>
            <a:schemeClr val="accent5">
              <a:hueOff val="243052"/>
              <a:satOff val="19712"/>
              <a:lumOff val="-10957"/>
            </a:schemeClr>
          </a:solidFill>
          <a:ln w="12700">
            <a:miter lim="400000"/>
          </a:ln>
        </p:spPr>
        <p:txBody>
          <a:bodyPr lIns="50800" tIns="50800" rIns="50800" bIns="50800" anchor="ctr"/>
          <a:lstStyle/>
          <a:p>
            <a:pPr>
              <a:defRPr sz="2600">
                <a:solidFill>
                  <a:schemeClr val="accent4">
                    <a:hueOff val="-149388"/>
                    <a:satOff val="26012"/>
                    <a:lumOff val="-24786"/>
                  </a:schemeClr>
                </a:solidFill>
              </a:defRPr>
            </a:pPr>
            <a:endParaRPr sz="2600"/>
          </a:p>
        </p:txBody>
      </p:sp>
      <p:sp>
        <p:nvSpPr>
          <p:cNvPr id="615" name="Rectangle"/>
          <p:cNvSpPr/>
          <p:nvPr/>
        </p:nvSpPr>
        <p:spPr>
          <a:xfrm>
            <a:off x="12230777" y="3436703"/>
            <a:ext cx="1612256" cy="1420068"/>
          </a:xfrm>
          <a:prstGeom prst="rect">
            <a:avLst/>
          </a:prstGeom>
          <a:solidFill>
            <a:schemeClr val="accent2">
              <a:lumOff val="-15046"/>
            </a:schemeClr>
          </a:solidFill>
          <a:ln w="12700">
            <a:miter lim="400000"/>
          </a:ln>
        </p:spPr>
        <p:txBody>
          <a:bodyPr lIns="50800" tIns="50800" rIns="50800" bIns="50800" anchor="ctr"/>
          <a:lstStyle/>
          <a:p>
            <a:pPr>
              <a:defRPr sz="2600">
                <a:solidFill>
                  <a:schemeClr val="accent3">
                    <a:hueOff val="1072396"/>
                    <a:satOff val="5650"/>
                    <a:lumOff val="-11199"/>
                  </a:schemeClr>
                </a:solidFill>
              </a:defRPr>
            </a:pPr>
            <a:endParaRPr sz="2600"/>
          </a:p>
        </p:txBody>
      </p:sp>
      <p:sp>
        <p:nvSpPr>
          <p:cNvPr id="616" name="Hybrid Geodemographics"/>
          <p:cNvSpPr txBox="1">
            <a:spLocks noGrp="1"/>
          </p:cNvSpPr>
          <p:nvPr>
            <p:ph type="title"/>
          </p:nvPr>
        </p:nvSpPr>
        <p:spPr>
          <a:prstGeom prst="rect">
            <a:avLst/>
          </a:prstGeom>
        </p:spPr>
        <p:txBody>
          <a:bodyPr/>
          <a:lstStyle>
            <a:lvl1pPr defTabSz="537463">
              <a:defRPr sz="7360"/>
            </a:lvl1pPr>
          </a:lstStyle>
          <a:p>
            <a:r>
              <a:rPr dirty="0"/>
              <a:t>Hybrid </a:t>
            </a:r>
            <a:r>
              <a:rPr lang="en-US" dirty="0"/>
              <a:t>Geodemographics</a:t>
            </a:r>
            <a:endParaRPr dirty="0"/>
          </a:p>
        </p:txBody>
      </p:sp>
      <p:sp>
        <p:nvSpPr>
          <p:cNvPr id="617" name="Blended Approach"/>
          <p:cNvSpPr txBox="1"/>
          <p:nvPr/>
        </p:nvSpPr>
        <p:spPr>
          <a:xfrm>
            <a:off x="11078970" y="8916468"/>
            <a:ext cx="379911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53585F"/>
                </a:solidFill>
              </a:defRPr>
            </a:lvl1pPr>
          </a:lstStyle>
          <a:p>
            <a:r>
              <a:t>Blended Approach</a:t>
            </a:r>
          </a:p>
        </p:txBody>
      </p:sp>
      <p:sp>
        <p:nvSpPr>
          <p:cNvPr id="618" name="Square"/>
          <p:cNvSpPr/>
          <p:nvPr/>
        </p:nvSpPr>
        <p:spPr>
          <a:xfrm>
            <a:off x="7510779" y="3214375"/>
            <a:ext cx="3971735" cy="3971736"/>
          </a:xfrm>
          <a:prstGeom prst="rect">
            <a:avLst/>
          </a:prstGeom>
          <a:ln w="63500">
            <a:solidFill>
              <a:srgbClr val="000000"/>
            </a:solidFill>
            <a:miter lim="400000"/>
          </a:ln>
        </p:spPr>
        <p:txBody>
          <a:bodyPr lIns="50800" tIns="50800" rIns="50800" bIns="50800" anchor="ctr"/>
          <a:lstStyle/>
          <a:p>
            <a:pPr>
              <a:defRPr sz="2600"/>
            </a:pPr>
            <a:endParaRPr sz="2600"/>
          </a:p>
        </p:txBody>
      </p:sp>
      <p:sp>
        <p:nvSpPr>
          <p:cNvPr id="619" name="Secure…"/>
          <p:cNvSpPr txBox="1"/>
          <p:nvPr/>
        </p:nvSpPr>
        <p:spPr>
          <a:xfrm>
            <a:off x="7791084" y="3384079"/>
            <a:ext cx="1295226"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700" i="1">
                <a:solidFill>
                  <a:srgbClr val="53585F"/>
                </a:solidFill>
                <a:latin typeface="Helvetica"/>
                <a:ea typeface="Helvetica"/>
                <a:cs typeface="Helvetica"/>
                <a:sym typeface="Helvetica"/>
              </a:defRPr>
            </a:pPr>
            <a:r>
              <a:rPr sz="2700"/>
              <a:t>Secure </a:t>
            </a:r>
          </a:p>
          <a:p>
            <a:pPr>
              <a:defRPr sz="2700" i="1">
                <a:solidFill>
                  <a:srgbClr val="53585F"/>
                </a:solidFill>
                <a:latin typeface="Helvetica"/>
                <a:ea typeface="Helvetica"/>
                <a:cs typeface="Helvetica"/>
                <a:sym typeface="Helvetica"/>
              </a:defRPr>
            </a:pPr>
            <a:r>
              <a:rPr sz="2700"/>
              <a:t>Setting</a:t>
            </a:r>
          </a:p>
        </p:txBody>
      </p:sp>
      <p:sp>
        <p:nvSpPr>
          <p:cNvPr id="620" name="Rectangle"/>
          <p:cNvSpPr/>
          <p:nvPr/>
        </p:nvSpPr>
        <p:spPr>
          <a:xfrm>
            <a:off x="7736995" y="5680260"/>
            <a:ext cx="3519303" cy="1270001"/>
          </a:xfrm>
          <a:prstGeom prst="rect">
            <a:avLst/>
          </a:prstGeom>
          <a:solidFill>
            <a:srgbClr val="0096FF"/>
          </a:solidFill>
          <a:ln w="12700">
            <a:miter lim="400000"/>
          </a:ln>
        </p:spPr>
        <p:txBody>
          <a:bodyPr lIns="50800" tIns="50800" rIns="50800" bIns="50800" anchor="ctr"/>
          <a:lstStyle/>
          <a:p>
            <a:pPr>
              <a:defRPr sz="2600"/>
            </a:pPr>
            <a:endParaRPr sz="2600"/>
          </a:p>
        </p:txBody>
      </p:sp>
      <p:sp>
        <p:nvSpPr>
          <p:cNvPr id="621" name="Retailers Data"/>
          <p:cNvSpPr txBox="1"/>
          <p:nvPr/>
        </p:nvSpPr>
        <p:spPr>
          <a:xfrm>
            <a:off x="8055547" y="5986965"/>
            <a:ext cx="2882199"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Retailers Data</a:t>
            </a:r>
          </a:p>
        </p:txBody>
      </p:sp>
      <p:sp>
        <p:nvSpPr>
          <p:cNvPr id="622" name="Rectangle"/>
          <p:cNvSpPr/>
          <p:nvPr/>
        </p:nvSpPr>
        <p:spPr>
          <a:xfrm>
            <a:off x="4840033" y="2980498"/>
            <a:ext cx="1808684" cy="1740748"/>
          </a:xfrm>
          <a:prstGeom prst="rect">
            <a:avLst/>
          </a:prstGeom>
          <a:solidFill>
            <a:srgbClr val="D4FB79"/>
          </a:solidFill>
          <a:ln w="12700">
            <a:miter lim="400000"/>
          </a:ln>
        </p:spPr>
        <p:txBody>
          <a:bodyPr lIns="50800" tIns="50800" rIns="50800" bIns="50800" anchor="ctr"/>
          <a:lstStyle/>
          <a:p>
            <a:pPr>
              <a:defRPr sz="2600"/>
            </a:pPr>
            <a:endParaRPr sz="2600"/>
          </a:p>
        </p:txBody>
      </p:sp>
      <p:sp>
        <p:nvSpPr>
          <p:cNvPr id="623" name="Open…"/>
          <p:cNvSpPr txBox="1"/>
          <p:nvPr/>
        </p:nvSpPr>
        <p:spPr>
          <a:xfrm>
            <a:off x="5141646" y="3245579"/>
            <a:ext cx="1205458"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solidFill>
                  <a:srgbClr val="53585F"/>
                </a:solidFill>
              </a:defRPr>
            </a:pPr>
            <a:r>
              <a:t>Open</a:t>
            </a:r>
          </a:p>
          <a:p>
            <a:pPr>
              <a:defRPr>
                <a:solidFill>
                  <a:srgbClr val="53585F"/>
                </a:solidFill>
              </a:defRPr>
            </a:pPr>
            <a:r>
              <a:t>Data</a:t>
            </a:r>
          </a:p>
        </p:txBody>
      </p:sp>
      <p:sp>
        <p:nvSpPr>
          <p:cNvPr id="624" name="Rectangle"/>
          <p:cNvSpPr/>
          <p:nvPr/>
        </p:nvSpPr>
        <p:spPr>
          <a:xfrm>
            <a:off x="3267269" y="5604179"/>
            <a:ext cx="1896187" cy="1740748"/>
          </a:xfrm>
          <a:prstGeom prst="rect">
            <a:avLst/>
          </a:prstGeom>
          <a:solidFill>
            <a:schemeClr val="accent2">
              <a:satOff val="-13916"/>
              <a:lumOff val="13989"/>
            </a:schemeClr>
          </a:solidFill>
          <a:ln w="12700">
            <a:miter lim="400000"/>
          </a:ln>
        </p:spPr>
        <p:txBody>
          <a:bodyPr lIns="50800" tIns="50800" rIns="50800" bIns="50800" anchor="ctr"/>
          <a:lstStyle/>
          <a:p>
            <a:pPr>
              <a:defRPr sz="2600">
                <a:solidFill>
                  <a:schemeClr val="accent2"/>
                </a:solidFill>
              </a:defRPr>
            </a:pPr>
            <a:endParaRPr sz="2600"/>
          </a:p>
        </p:txBody>
      </p:sp>
      <p:sp>
        <p:nvSpPr>
          <p:cNvPr id="625" name="Survey…"/>
          <p:cNvSpPr txBox="1"/>
          <p:nvPr/>
        </p:nvSpPr>
        <p:spPr>
          <a:xfrm>
            <a:off x="3421073" y="5862366"/>
            <a:ext cx="1588576"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Survey </a:t>
            </a:r>
          </a:p>
          <a:p>
            <a:r>
              <a:t>Data</a:t>
            </a:r>
          </a:p>
        </p:txBody>
      </p:sp>
      <p:sp>
        <p:nvSpPr>
          <p:cNvPr id="626" name="Rectangle"/>
          <p:cNvSpPr/>
          <p:nvPr/>
        </p:nvSpPr>
        <p:spPr>
          <a:xfrm>
            <a:off x="2910178" y="5320494"/>
            <a:ext cx="2713221" cy="3226892"/>
          </a:xfrm>
          <a:prstGeom prst="rect">
            <a:avLst/>
          </a:prstGeom>
          <a:ln w="63500">
            <a:solidFill>
              <a:srgbClr val="000000"/>
            </a:solidFill>
            <a:miter lim="400000"/>
          </a:ln>
        </p:spPr>
        <p:txBody>
          <a:bodyPr lIns="50800" tIns="50800" rIns="50800" bIns="50800" anchor="ctr"/>
          <a:lstStyle/>
          <a:p>
            <a:pPr>
              <a:defRPr sz="2600"/>
            </a:pPr>
            <a:endParaRPr sz="2600"/>
          </a:p>
        </p:txBody>
      </p:sp>
      <p:sp>
        <p:nvSpPr>
          <p:cNvPr id="627" name="Controlled…"/>
          <p:cNvSpPr txBox="1"/>
          <p:nvPr/>
        </p:nvSpPr>
        <p:spPr>
          <a:xfrm>
            <a:off x="3025148" y="7424160"/>
            <a:ext cx="17761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700" i="1">
                <a:solidFill>
                  <a:srgbClr val="53585F"/>
                </a:solidFill>
                <a:latin typeface="Helvetica"/>
                <a:ea typeface="Helvetica"/>
                <a:cs typeface="Helvetica"/>
                <a:sym typeface="Helvetica"/>
              </a:defRPr>
            </a:pPr>
            <a:r>
              <a:rPr sz="2700"/>
              <a:t>Controlled </a:t>
            </a:r>
          </a:p>
          <a:p>
            <a:pPr>
              <a:defRPr sz="2700" i="1">
                <a:solidFill>
                  <a:srgbClr val="53585F"/>
                </a:solidFill>
                <a:latin typeface="Helvetica"/>
                <a:ea typeface="Helvetica"/>
                <a:cs typeface="Helvetica"/>
                <a:sym typeface="Helvetica"/>
              </a:defRPr>
            </a:pPr>
            <a:r>
              <a:rPr sz="2700"/>
              <a:t>Setting</a:t>
            </a:r>
          </a:p>
        </p:txBody>
      </p:sp>
      <p:sp>
        <p:nvSpPr>
          <p:cNvPr id="628" name="Line"/>
          <p:cNvSpPr/>
          <p:nvPr/>
        </p:nvSpPr>
        <p:spPr>
          <a:xfrm>
            <a:off x="5789192" y="6474554"/>
            <a:ext cx="1555793" cy="1"/>
          </a:xfrm>
          <a:prstGeom prst="line">
            <a:avLst/>
          </a:prstGeom>
          <a:ln w="50800">
            <a:solidFill>
              <a:srgbClr val="53585F"/>
            </a:solidFill>
            <a:miter lim="400000"/>
            <a:tailEnd type="triangle"/>
          </a:ln>
        </p:spPr>
        <p:txBody>
          <a:bodyPr lIns="50800" tIns="50800" rIns="50800" bIns="50800" anchor="ctr"/>
          <a:lstStyle/>
          <a:p>
            <a:pPr>
              <a:defRPr sz="2600"/>
            </a:pPr>
            <a:endParaRPr sz="2600"/>
          </a:p>
        </p:txBody>
      </p:sp>
      <p:sp>
        <p:nvSpPr>
          <p:cNvPr id="629" name="Small area…"/>
          <p:cNvSpPr txBox="1"/>
          <p:nvPr/>
        </p:nvSpPr>
        <p:spPr>
          <a:xfrm>
            <a:off x="5773037" y="5466813"/>
            <a:ext cx="1670329"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700">
                <a:solidFill>
                  <a:schemeClr val="accent5"/>
                </a:solidFill>
              </a:defRPr>
            </a:pPr>
            <a:r>
              <a:rPr sz="2700"/>
              <a:t>Small area</a:t>
            </a:r>
          </a:p>
          <a:p>
            <a:pPr>
              <a:defRPr sz="2700">
                <a:solidFill>
                  <a:schemeClr val="accent5"/>
                </a:solidFill>
              </a:defRPr>
            </a:pPr>
            <a:r>
              <a:rPr sz="2700"/>
              <a:t>Estimates</a:t>
            </a:r>
          </a:p>
        </p:txBody>
      </p:sp>
      <p:sp>
        <p:nvSpPr>
          <p:cNvPr id="630" name="Model Building"/>
          <p:cNvSpPr txBox="1"/>
          <p:nvPr/>
        </p:nvSpPr>
        <p:spPr>
          <a:xfrm>
            <a:off x="8352102" y="4735122"/>
            <a:ext cx="2289088" cy="5180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a:solidFill>
                  <a:schemeClr val="accent5"/>
                </a:solidFill>
              </a:defRPr>
            </a:lvl1pPr>
          </a:lstStyle>
          <a:p>
            <a:r>
              <a:t>Model Building</a:t>
            </a:r>
          </a:p>
        </p:txBody>
      </p:sp>
      <p:sp>
        <p:nvSpPr>
          <p:cNvPr id="631" name="Inputs"/>
          <p:cNvSpPr txBox="1"/>
          <p:nvPr/>
        </p:nvSpPr>
        <p:spPr>
          <a:xfrm>
            <a:off x="2534974" y="2589319"/>
            <a:ext cx="148758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53585F"/>
                </a:solidFill>
                <a:latin typeface="Helvetica"/>
                <a:ea typeface="Helvetica"/>
                <a:cs typeface="Helvetica"/>
                <a:sym typeface="Helvetica"/>
              </a:defRPr>
            </a:lvl1pPr>
          </a:lstStyle>
          <a:p>
            <a:r>
              <a:t>Inputs</a:t>
            </a:r>
          </a:p>
        </p:txBody>
      </p:sp>
      <p:sp>
        <p:nvSpPr>
          <p:cNvPr id="632" name="Output"/>
          <p:cNvSpPr txBox="1"/>
          <p:nvPr/>
        </p:nvSpPr>
        <p:spPr>
          <a:xfrm>
            <a:off x="13273069" y="2589319"/>
            <a:ext cx="161582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53585F"/>
                </a:solidFill>
                <a:latin typeface="Helvetica"/>
                <a:ea typeface="Helvetica"/>
                <a:cs typeface="Helvetica"/>
                <a:sym typeface="Helvetica"/>
              </a:defRPr>
            </a:lvl1pPr>
          </a:lstStyle>
          <a:p>
            <a:r>
              <a:t>Output</a:t>
            </a:r>
          </a:p>
        </p:txBody>
      </p:sp>
      <p:sp>
        <p:nvSpPr>
          <p:cNvPr id="633" name="Line"/>
          <p:cNvSpPr/>
          <p:nvPr/>
        </p:nvSpPr>
        <p:spPr>
          <a:xfrm>
            <a:off x="6896558" y="4071704"/>
            <a:ext cx="560945" cy="1"/>
          </a:xfrm>
          <a:prstGeom prst="line">
            <a:avLst/>
          </a:prstGeom>
          <a:ln w="50800">
            <a:solidFill>
              <a:srgbClr val="53585F"/>
            </a:solidFill>
            <a:miter lim="400000"/>
            <a:tailEnd type="triangle"/>
          </a:ln>
        </p:spPr>
        <p:txBody>
          <a:bodyPr lIns="50800" tIns="50800" rIns="50800" bIns="50800" anchor="ctr"/>
          <a:lstStyle/>
          <a:p>
            <a:pPr>
              <a:defRPr sz="2600"/>
            </a:pPr>
            <a:endParaRPr sz="2600"/>
          </a:p>
        </p:txBody>
      </p:sp>
      <p:sp>
        <p:nvSpPr>
          <p:cNvPr id="634" name="Line"/>
          <p:cNvSpPr/>
          <p:nvPr/>
        </p:nvSpPr>
        <p:spPr>
          <a:xfrm>
            <a:off x="11535789" y="4071704"/>
            <a:ext cx="560944" cy="1"/>
          </a:xfrm>
          <a:prstGeom prst="line">
            <a:avLst/>
          </a:prstGeom>
          <a:ln w="50800">
            <a:solidFill>
              <a:srgbClr val="53585F"/>
            </a:solidFill>
            <a:miter lim="400000"/>
            <a:tailEnd type="triangle"/>
          </a:ln>
        </p:spPr>
        <p:txBody>
          <a:bodyPr lIns="50800" tIns="50800" rIns="50800" bIns="50800" anchor="ctr"/>
          <a:lstStyle/>
          <a:p>
            <a:pPr>
              <a:defRPr sz="2600"/>
            </a:pPr>
            <a:endParaRPr sz="2600"/>
          </a:p>
        </p:txBody>
      </p:sp>
      <p:sp>
        <p:nvSpPr>
          <p:cNvPr id="635" name="Open…"/>
          <p:cNvSpPr txBox="1"/>
          <p:nvPr/>
        </p:nvSpPr>
        <p:spPr>
          <a:xfrm>
            <a:off x="12342938" y="3604910"/>
            <a:ext cx="1271182"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700"/>
            </a:pPr>
            <a:r>
              <a:rPr sz="2700" dirty="0"/>
              <a:t>Open</a:t>
            </a:r>
          </a:p>
          <a:p>
            <a:pPr>
              <a:defRPr sz="2700"/>
            </a:pPr>
            <a:r>
              <a:rPr lang="en-US" sz="2700" dirty="0"/>
              <a:t>Product</a:t>
            </a:r>
            <a:endParaRPr sz="2700" dirty="0"/>
          </a:p>
        </p:txBody>
      </p:sp>
      <p:sp>
        <p:nvSpPr>
          <p:cNvPr id="636" name="Line"/>
          <p:cNvSpPr/>
          <p:nvPr/>
        </p:nvSpPr>
        <p:spPr>
          <a:xfrm>
            <a:off x="11535789" y="5992289"/>
            <a:ext cx="560944" cy="1"/>
          </a:xfrm>
          <a:prstGeom prst="line">
            <a:avLst/>
          </a:prstGeom>
          <a:ln w="50800">
            <a:solidFill>
              <a:srgbClr val="53585F"/>
            </a:solidFill>
            <a:miter lim="400000"/>
            <a:tailEnd type="triangle"/>
          </a:ln>
        </p:spPr>
        <p:txBody>
          <a:bodyPr lIns="50800" tIns="50800" rIns="50800" bIns="50800" anchor="ctr"/>
          <a:lstStyle/>
          <a:p>
            <a:pPr>
              <a:defRPr sz="2600"/>
            </a:pPr>
            <a:endParaRPr sz="2600"/>
          </a:p>
        </p:txBody>
      </p:sp>
      <p:sp>
        <p:nvSpPr>
          <p:cNvPr id="637" name="Controlled…"/>
          <p:cNvSpPr txBox="1"/>
          <p:nvPr/>
        </p:nvSpPr>
        <p:spPr>
          <a:xfrm>
            <a:off x="12579296" y="5715995"/>
            <a:ext cx="1636665"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700"/>
            </a:pPr>
            <a:r>
              <a:rPr sz="2700" dirty="0"/>
              <a:t>Controlled</a:t>
            </a:r>
          </a:p>
          <a:p>
            <a:pPr>
              <a:defRPr sz="2700"/>
            </a:pPr>
            <a:r>
              <a:rPr lang="en-US" sz="2700" dirty="0"/>
              <a:t>Product</a:t>
            </a:r>
            <a:endParaRPr sz="2700" dirty="0"/>
          </a:p>
        </p:txBody>
      </p:sp>
      <p:sp>
        <p:nvSpPr>
          <p:cNvPr id="638" name="Rectangle"/>
          <p:cNvSpPr/>
          <p:nvPr/>
        </p:nvSpPr>
        <p:spPr>
          <a:xfrm>
            <a:off x="12117823" y="5320494"/>
            <a:ext cx="2713222" cy="3226892"/>
          </a:xfrm>
          <a:prstGeom prst="rect">
            <a:avLst/>
          </a:prstGeom>
          <a:ln w="63500">
            <a:solidFill>
              <a:srgbClr val="000000"/>
            </a:solidFill>
            <a:miter lim="400000"/>
          </a:ln>
        </p:spPr>
        <p:txBody>
          <a:bodyPr lIns="50800" tIns="50800" rIns="50800" bIns="50800" anchor="ctr"/>
          <a:lstStyle/>
          <a:p>
            <a:pPr>
              <a:defRPr sz="2600"/>
            </a:pPr>
            <a:endParaRPr sz="2600"/>
          </a:p>
        </p:txBody>
      </p:sp>
      <p:sp>
        <p:nvSpPr>
          <p:cNvPr id="639" name="Controlled…"/>
          <p:cNvSpPr txBox="1"/>
          <p:nvPr/>
        </p:nvSpPr>
        <p:spPr>
          <a:xfrm>
            <a:off x="12232795" y="7424160"/>
            <a:ext cx="1776127" cy="93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700" i="1">
                <a:solidFill>
                  <a:srgbClr val="53585F"/>
                </a:solidFill>
                <a:latin typeface="Helvetica"/>
                <a:ea typeface="Helvetica"/>
                <a:cs typeface="Helvetica"/>
                <a:sym typeface="Helvetica"/>
              </a:defRPr>
            </a:pPr>
            <a:r>
              <a:rPr sz="2700"/>
              <a:t>Controlled </a:t>
            </a:r>
          </a:p>
          <a:p>
            <a:pPr>
              <a:defRPr sz="2700" i="1">
                <a:solidFill>
                  <a:srgbClr val="53585F"/>
                </a:solidFill>
                <a:latin typeface="Helvetica"/>
                <a:ea typeface="Helvetica"/>
                <a:cs typeface="Helvetica"/>
                <a:sym typeface="Helvetica"/>
              </a:defRPr>
            </a:pPr>
            <a:r>
              <a:rPr sz="2700"/>
              <a:t>Setting</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904DC-F381-704E-8A71-8C1C174B2E42}"/>
              </a:ext>
            </a:extLst>
          </p:cNvPr>
          <p:cNvSpPr>
            <a:spLocks noGrp="1"/>
          </p:cNvSpPr>
          <p:nvPr>
            <p:ph type="title"/>
          </p:nvPr>
        </p:nvSpPr>
        <p:spPr>
          <a:xfrm>
            <a:off x="2494302" y="254000"/>
            <a:ext cx="12213772" cy="2159000"/>
          </a:xfrm>
        </p:spPr>
        <p:txBody>
          <a:bodyPr>
            <a:normAutofit/>
          </a:bodyPr>
          <a:lstStyle/>
          <a:p>
            <a:r>
              <a:rPr lang="en-GB" dirty="0"/>
              <a:t>Digital Exclusion / Inclusion</a:t>
            </a:r>
          </a:p>
        </p:txBody>
      </p:sp>
      <p:sp>
        <p:nvSpPr>
          <p:cNvPr id="3" name="Rectangle 2">
            <a:extLst>
              <a:ext uri="{FF2B5EF4-FFF2-40B4-BE49-F238E27FC236}">
                <a16:creationId xmlns:a16="http://schemas.microsoft.com/office/drawing/2014/main" id="{BDA5BF7F-19E1-DD4D-9469-37568A5588F0}"/>
              </a:ext>
            </a:extLst>
          </p:cNvPr>
          <p:cNvSpPr/>
          <p:nvPr/>
        </p:nvSpPr>
        <p:spPr>
          <a:xfrm>
            <a:off x="7427346" y="8976380"/>
            <a:ext cx="7280729" cy="523220"/>
          </a:xfrm>
          <a:prstGeom prst="rect">
            <a:avLst/>
          </a:prstGeom>
        </p:spPr>
        <p:txBody>
          <a:bodyPr wrap="square">
            <a:spAutoFit/>
          </a:bodyPr>
          <a:lstStyle/>
          <a:p>
            <a:r>
              <a:rPr lang="en-GB" sz="1400" dirty="0">
                <a:solidFill>
                  <a:schemeClr val="bg1">
                    <a:lumMod val="75000"/>
                    <a:lumOff val="25000"/>
                  </a:schemeClr>
                </a:solidFill>
              </a:rPr>
              <a:t>https://</a:t>
            </a:r>
            <a:r>
              <a:rPr lang="en-GB" sz="1400" dirty="0" err="1">
                <a:solidFill>
                  <a:schemeClr val="bg1">
                    <a:lumMod val="75000"/>
                    <a:lumOff val="25000"/>
                  </a:schemeClr>
                </a:solidFill>
              </a:rPr>
              <a:t>www.ons.gov.uk</a:t>
            </a:r>
            <a:r>
              <a:rPr lang="en-GB" sz="1400" dirty="0">
                <a:solidFill>
                  <a:schemeClr val="bg1">
                    <a:lumMod val="75000"/>
                    <a:lumOff val="25000"/>
                  </a:schemeClr>
                </a:solidFill>
              </a:rPr>
              <a:t>/</a:t>
            </a:r>
            <a:r>
              <a:rPr lang="en-GB" sz="1400" dirty="0" err="1">
                <a:solidFill>
                  <a:schemeClr val="bg1">
                    <a:lumMod val="75000"/>
                    <a:lumOff val="25000"/>
                  </a:schemeClr>
                </a:solidFill>
              </a:rPr>
              <a:t>peoplepopulationandcommunity</a:t>
            </a:r>
            <a:r>
              <a:rPr lang="en-GB" sz="1400" dirty="0">
                <a:solidFill>
                  <a:schemeClr val="bg1">
                    <a:lumMod val="75000"/>
                    <a:lumOff val="25000"/>
                  </a:schemeClr>
                </a:solidFill>
              </a:rPr>
              <a:t>/</a:t>
            </a:r>
            <a:r>
              <a:rPr lang="en-GB" sz="1400" dirty="0" err="1">
                <a:solidFill>
                  <a:schemeClr val="bg1">
                    <a:lumMod val="75000"/>
                    <a:lumOff val="25000"/>
                  </a:schemeClr>
                </a:solidFill>
              </a:rPr>
              <a:t>householdcharacteristics</a:t>
            </a:r>
            <a:r>
              <a:rPr lang="en-GB" sz="1400" dirty="0">
                <a:solidFill>
                  <a:schemeClr val="bg1">
                    <a:lumMod val="75000"/>
                    <a:lumOff val="25000"/>
                  </a:schemeClr>
                </a:solidFill>
              </a:rPr>
              <a:t>/</a:t>
            </a:r>
            <a:r>
              <a:rPr lang="en-GB" sz="1400" dirty="0" err="1">
                <a:solidFill>
                  <a:schemeClr val="bg1">
                    <a:lumMod val="75000"/>
                    <a:lumOff val="25000"/>
                  </a:schemeClr>
                </a:solidFill>
              </a:rPr>
              <a:t>homeinternetandsocialmediausage</a:t>
            </a:r>
            <a:r>
              <a:rPr lang="en-GB" sz="1400" dirty="0">
                <a:solidFill>
                  <a:schemeClr val="bg1">
                    <a:lumMod val="75000"/>
                    <a:lumOff val="25000"/>
                  </a:schemeClr>
                </a:solidFill>
              </a:rPr>
              <a:t>/articles/</a:t>
            </a:r>
            <a:r>
              <a:rPr lang="en-GB" sz="1400" dirty="0" err="1">
                <a:solidFill>
                  <a:schemeClr val="bg1">
                    <a:lumMod val="75000"/>
                    <a:lumOff val="25000"/>
                  </a:schemeClr>
                </a:solidFill>
              </a:rPr>
              <a:t>exploringtheuksdigitaldivide</a:t>
            </a:r>
            <a:r>
              <a:rPr lang="en-GB" sz="1400" dirty="0">
                <a:solidFill>
                  <a:schemeClr val="bg1">
                    <a:lumMod val="75000"/>
                    <a:lumOff val="25000"/>
                  </a:schemeClr>
                </a:solidFill>
              </a:rPr>
              <a:t>/2019-03-04</a:t>
            </a:r>
          </a:p>
        </p:txBody>
      </p:sp>
      <p:pic>
        <p:nvPicPr>
          <p:cNvPr id="4" name="Picture 3">
            <a:extLst>
              <a:ext uri="{FF2B5EF4-FFF2-40B4-BE49-F238E27FC236}">
                <a16:creationId xmlns:a16="http://schemas.microsoft.com/office/drawing/2014/main" id="{84780FB2-C953-424B-A08A-50DE2EFDD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121" y="1877786"/>
            <a:ext cx="8061260" cy="6866164"/>
          </a:xfrm>
          <a:prstGeom prst="rect">
            <a:avLst/>
          </a:prstGeom>
        </p:spPr>
      </p:pic>
    </p:spTree>
    <p:extLst>
      <p:ext uri="{BB962C8B-B14F-4D97-AF65-F5344CB8AC3E}">
        <p14:creationId xmlns:p14="http://schemas.microsoft.com/office/powerpoint/2010/main" val="24406980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8801" y="650919"/>
            <a:ext cx="6243585" cy="7438531"/>
          </a:xfrm>
          <a:prstGeom prst="rect">
            <a:avLst/>
          </a:prstGeom>
          <a:noFill/>
          <a:ln w="12700" cap="flat">
            <a:noFill/>
            <a:miter lim="800000"/>
            <a:headEnd/>
            <a:tailEnd/>
          </a:ln>
        </p:spPr>
      </p:pic>
      <p:sp>
        <p:nvSpPr>
          <p:cNvPr id="31746" name="Rectangle 2"/>
          <p:cNvSpPr>
            <a:spLocks/>
          </p:cNvSpPr>
          <p:nvPr/>
        </p:nvSpPr>
        <p:spPr bwMode="auto">
          <a:xfrm>
            <a:off x="11156294" y="8164978"/>
            <a:ext cx="3621184"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http://www.flickr.com/photos/dgeezer/3808988864/</a:t>
            </a:r>
          </a:p>
        </p:txBody>
      </p:sp>
      <p:pic>
        <p:nvPicPr>
          <p:cNvPr id="317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6398" y="652951"/>
            <a:ext cx="5120640" cy="7436498"/>
          </a:xfrm>
          <a:prstGeom prst="rect">
            <a:avLst/>
          </a:prstGeom>
          <a:noFill/>
          <a:ln w="12700" cap="flat">
            <a:noFill/>
            <a:miter lim="800000"/>
            <a:headEnd/>
            <a:tailEnd/>
          </a:ln>
        </p:spPr>
      </p:pic>
      <p:sp>
        <p:nvSpPr>
          <p:cNvPr id="31752" name="Rectangle 8"/>
          <p:cNvSpPr>
            <a:spLocks/>
          </p:cNvSpPr>
          <p:nvPr/>
        </p:nvSpPr>
        <p:spPr bwMode="auto">
          <a:xfrm>
            <a:off x="2544168" y="8164978"/>
            <a:ext cx="3462486"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rPr>
              <a:t>http://www.flickr.com/photos/rgtmum/467867963</a:t>
            </a:r>
          </a:p>
        </p:txBody>
      </p:sp>
      <p:sp>
        <p:nvSpPr>
          <p:cNvPr id="12" name="Rectangle 7"/>
          <p:cNvSpPr>
            <a:spLocks/>
          </p:cNvSpPr>
          <p:nvPr/>
        </p:nvSpPr>
        <p:spPr bwMode="auto">
          <a:xfrm>
            <a:off x="4906742" y="7968001"/>
            <a:ext cx="2720296"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Barbados</a:t>
            </a:r>
          </a:p>
        </p:txBody>
      </p:sp>
      <p:sp>
        <p:nvSpPr>
          <p:cNvPr id="14" name="Rectangle 5"/>
          <p:cNvSpPr>
            <a:spLocks/>
          </p:cNvSpPr>
          <p:nvPr/>
        </p:nvSpPr>
        <p:spPr bwMode="auto">
          <a:xfrm>
            <a:off x="12075097" y="8089449"/>
            <a:ext cx="2758768"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Blackpool</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E7122-7040-ED4B-8007-87A51E333F00}"/>
              </a:ext>
            </a:extLst>
          </p:cNvPr>
          <p:cNvSpPr>
            <a:spLocks noGrp="1"/>
          </p:cNvSpPr>
          <p:nvPr>
            <p:ph type="title"/>
          </p:nvPr>
        </p:nvSpPr>
        <p:spPr>
          <a:xfrm>
            <a:off x="2380003" y="431800"/>
            <a:ext cx="12221027" cy="2159000"/>
          </a:xfrm>
        </p:spPr>
        <p:txBody>
          <a:bodyPr>
            <a:normAutofit/>
          </a:bodyPr>
          <a:lstStyle/>
          <a:p>
            <a:r>
              <a:rPr lang="en-GB" dirty="0"/>
              <a:t>Digital Exclusion / Inclusion</a:t>
            </a:r>
          </a:p>
        </p:txBody>
      </p:sp>
      <p:sp>
        <p:nvSpPr>
          <p:cNvPr id="3" name="Text Placeholder 2">
            <a:extLst>
              <a:ext uri="{FF2B5EF4-FFF2-40B4-BE49-F238E27FC236}">
                <a16:creationId xmlns:a16="http://schemas.microsoft.com/office/drawing/2014/main" id="{5C7B0573-6484-554B-A4D8-2A3D9B4F2956}"/>
              </a:ext>
            </a:extLst>
          </p:cNvPr>
          <p:cNvSpPr>
            <a:spLocks noGrp="1"/>
          </p:cNvSpPr>
          <p:nvPr>
            <p:ph type="body" idx="1"/>
          </p:nvPr>
        </p:nvSpPr>
        <p:spPr>
          <a:xfrm>
            <a:off x="3120231" y="3249386"/>
            <a:ext cx="5549900" cy="4849584"/>
          </a:xfrm>
        </p:spPr>
        <p:txBody>
          <a:bodyPr>
            <a:normAutofit fontScale="77500" lnSpcReduction="20000"/>
          </a:bodyPr>
          <a:lstStyle/>
          <a:p>
            <a:r>
              <a:rPr lang="en-GB" dirty="0"/>
              <a:t>Digital by Default aims to transform public services online</a:t>
            </a:r>
          </a:p>
          <a:p>
            <a:r>
              <a:rPr lang="en-GB" dirty="0"/>
              <a:t>Part of the coalition government (2012)</a:t>
            </a:r>
          </a:p>
          <a:p>
            <a:r>
              <a:rPr lang="en-GB" dirty="0"/>
              <a:t>Marth Lane Fox (Digital Champion)</a:t>
            </a:r>
          </a:p>
          <a:p>
            <a:pPr lvl="1"/>
            <a:r>
              <a:rPr lang="en-GB" dirty="0" err="1"/>
              <a:t>Directgov</a:t>
            </a:r>
            <a:r>
              <a:rPr lang="en-GB" dirty="0"/>
              <a:t> 2010 and beyond: revolution not evolution</a:t>
            </a:r>
          </a:p>
        </p:txBody>
      </p:sp>
      <p:pic>
        <p:nvPicPr>
          <p:cNvPr id="4" name="Picture 3">
            <a:extLst>
              <a:ext uri="{FF2B5EF4-FFF2-40B4-BE49-F238E27FC236}">
                <a16:creationId xmlns:a16="http://schemas.microsoft.com/office/drawing/2014/main" id="{4B8F0E04-92A7-A344-BA92-0D2CF12E14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48745" y="3053442"/>
            <a:ext cx="5552285" cy="50455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888346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38A9-322A-5B42-82A8-821EA4B8A0C8}"/>
              </a:ext>
            </a:extLst>
          </p:cNvPr>
          <p:cNvSpPr>
            <a:spLocks noGrp="1"/>
          </p:cNvSpPr>
          <p:nvPr>
            <p:ph type="title"/>
          </p:nvPr>
        </p:nvSpPr>
        <p:spPr>
          <a:xfrm>
            <a:off x="2461645" y="254000"/>
            <a:ext cx="12360729" cy="2159000"/>
          </a:xfrm>
        </p:spPr>
        <p:txBody>
          <a:bodyPr>
            <a:normAutofit/>
          </a:bodyPr>
          <a:lstStyle/>
          <a:p>
            <a:r>
              <a:rPr lang="en-GB" dirty="0"/>
              <a:t>Digital Exclusion / Inclusion</a:t>
            </a:r>
          </a:p>
        </p:txBody>
      </p:sp>
      <p:pic>
        <p:nvPicPr>
          <p:cNvPr id="5" name="Picture 4">
            <a:extLst>
              <a:ext uri="{FF2B5EF4-FFF2-40B4-BE49-F238E27FC236}">
                <a16:creationId xmlns:a16="http://schemas.microsoft.com/office/drawing/2014/main" id="{5D8939A5-750F-3345-AAAB-7FA8B6E24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026" y="1913621"/>
            <a:ext cx="10130064" cy="5926358"/>
          </a:xfrm>
          <a:prstGeom prst="rect">
            <a:avLst/>
          </a:prstGeom>
        </p:spPr>
      </p:pic>
      <p:pic>
        <p:nvPicPr>
          <p:cNvPr id="6" name="Picture 5">
            <a:extLst>
              <a:ext uri="{FF2B5EF4-FFF2-40B4-BE49-F238E27FC236}">
                <a16:creationId xmlns:a16="http://schemas.microsoft.com/office/drawing/2014/main" id="{F84E4F7B-F1EC-FA4E-9119-20281A8007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1644" y="2530021"/>
            <a:ext cx="2166382" cy="2159001"/>
          </a:xfrm>
          <a:prstGeom prst="rect">
            <a:avLst/>
          </a:prstGeom>
        </p:spPr>
      </p:pic>
      <p:sp>
        <p:nvSpPr>
          <p:cNvPr id="7" name="Rectangle 6">
            <a:extLst>
              <a:ext uri="{FF2B5EF4-FFF2-40B4-BE49-F238E27FC236}">
                <a16:creationId xmlns:a16="http://schemas.microsoft.com/office/drawing/2014/main" id="{4D1A87C1-EFFB-5E42-8BD2-133AEFE80439}"/>
              </a:ext>
            </a:extLst>
          </p:cNvPr>
          <p:cNvSpPr/>
          <p:nvPr/>
        </p:nvSpPr>
        <p:spPr>
          <a:xfrm>
            <a:off x="11075875" y="9191824"/>
            <a:ext cx="4096657" cy="307777"/>
          </a:xfrm>
          <a:prstGeom prst="rect">
            <a:avLst/>
          </a:prstGeom>
        </p:spPr>
        <p:txBody>
          <a:bodyPr wrap="square">
            <a:spAutoFit/>
          </a:bodyPr>
          <a:lstStyle/>
          <a:p>
            <a:r>
              <a:rPr lang="en-GB" sz="1400" dirty="0">
                <a:solidFill>
                  <a:schemeClr val="bg1">
                    <a:lumMod val="75000"/>
                    <a:lumOff val="25000"/>
                  </a:schemeClr>
                </a:solidFill>
              </a:rPr>
              <a:t>https://</a:t>
            </a:r>
            <a:r>
              <a:rPr lang="en-GB" sz="1400" dirty="0" err="1">
                <a:solidFill>
                  <a:schemeClr val="bg1">
                    <a:lumMod val="75000"/>
                    <a:lumOff val="25000"/>
                  </a:schemeClr>
                </a:solidFill>
              </a:rPr>
              <a:t>vote.conservatives.com</a:t>
            </a:r>
            <a:r>
              <a:rPr lang="en-GB" sz="1400" dirty="0">
                <a:solidFill>
                  <a:schemeClr val="bg1">
                    <a:lumMod val="75000"/>
                    <a:lumOff val="25000"/>
                  </a:schemeClr>
                </a:solidFill>
              </a:rPr>
              <a:t>/our-plan</a:t>
            </a:r>
          </a:p>
        </p:txBody>
      </p:sp>
      <p:grpSp>
        <p:nvGrpSpPr>
          <p:cNvPr id="15" name="Group 14">
            <a:extLst>
              <a:ext uri="{FF2B5EF4-FFF2-40B4-BE49-F238E27FC236}">
                <a16:creationId xmlns:a16="http://schemas.microsoft.com/office/drawing/2014/main" id="{F263DF80-407F-9C4D-960E-29571ABD3B7C}"/>
              </a:ext>
            </a:extLst>
          </p:cNvPr>
          <p:cNvGrpSpPr/>
          <p:nvPr/>
        </p:nvGrpSpPr>
        <p:grpSpPr>
          <a:xfrm>
            <a:off x="2927382" y="1913621"/>
            <a:ext cx="11388806" cy="4852226"/>
            <a:chOff x="759651" y="1913621"/>
            <a:chExt cx="11388806" cy="4852226"/>
          </a:xfrm>
        </p:grpSpPr>
        <p:pic>
          <p:nvPicPr>
            <p:cNvPr id="8" name="Picture 7">
              <a:extLst>
                <a:ext uri="{FF2B5EF4-FFF2-40B4-BE49-F238E27FC236}">
                  <a16:creationId xmlns:a16="http://schemas.microsoft.com/office/drawing/2014/main" id="{39FEA1D8-2D33-F14A-B336-D94F2EF67F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59651" y="1913621"/>
              <a:ext cx="7734052" cy="4852226"/>
            </a:xfrm>
            <a:prstGeom prst="rect">
              <a:avLst/>
            </a:prstGeom>
            <a:ln>
              <a:solidFill>
                <a:schemeClr val="bg1">
                  <a:lumMod val="65000"/>
                  <a:lumOff val="35000"/>
                </a:schemeClr>
              </a:solidFill>
            </a:ln>
          </p:spPr>
        </p:pic>
        <p:sp>
          <p:nvSpPr>
            <p:cNvPr id="9" name="Rectangle 8">
              <a:extLst>
                <a:ext uri="{FF2B5EF4-FFF2-40B4-BE49-F238E27FC236}">
                  <a16:creationId xmlns:a16="http://schemas.microsoft.com/office/drawing/2014/main" id="{7EEA81FE-0275-AB42-B7F1-DAF81300B100}"/>
                </a:ext>
              </a:extLst>
            </p:cNvPr>
            <p:cNvSpPr/>
            <p:nvPr/>
          </p:nvSpPr>
          <p:spPr>
            <a:xfrm>
              <a:off x="9176657" y="4157813"/>
              <a:ext cx="2971800" cy="502702"/>
            </a:xfrm>
            <a:prstGeom prst="rect">
              <a:avLst/>
            </a:prstGeom>
            <a:noFill/>
            <a:ln w="12700" cap="flat">
              <a:solidFill>
                <a:schemeClr val="bg1">
                  <a:lumMod val="65000"/>
                  <a:lumOff val="3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cxnSp>
          <p:nvCxnSpPr>
            <p:cNvPr id="11" name="Straight Connector 10">
              <a:extLst>
                <a:ext uri="{FF2B5EF4-FFF2-40B4-BE49-F238E27FC236}">
                  <a16:creationId xmlns:a16="http://schemas.microsoft.com/office/drawing/2014/main" id="{CB307BB4-CD3B-0048-8B34-826BE7B6C740}"/>
                </a:ext>
              </a:extLst>
            </p:cNvPr>
            <p:cNvCxnSpPr/>
            <p:nvPr/>
          </p:nvCxnSpPr>
          <p:spPr>
            <a:xfrm>
              <a:off x="8493703" y="1913621"/>
              <a:ext cx="3654754" cy="1597925"/>
            </a:xfrm>
            <a:prstGeom prst="line">
              <a:avLst/>
            </a:prstGeom>
            <a:noFill/>
            <a:ln w="25400" cap="flat">
              <a:solidFill>
                <a:schemeClr val="bg1">
                  <a:lumMod val="65000"/>
                  <a:lumOff val="35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12" name="Straight Connector 11">
              <a:extLst>
                <a:ext uri="{FF2B5EF4-FFF2-40B4-BE49-F238E27FC236}">
                  <a16:creationId xmlns:a16="http://schemas.microsoft.com/office/drawing/2014/main" id="{4D891542-5FDA-AD4A-BBCF-95E504807895}"/>
                </a:ext>
              </a:extLst>
            </p:cNvPr>
            <p:cNvCxnSpPr>
              <a:cxnSpLocks/>
            </p:cNvCxnSpPr>
            <p:nvPr/>
          </p:nvCxnSpPr>
          <p:spPr>
            <a:xfrm flipV="1">
              <a:off x="8493703" y="5306783"/>
              <a:ext cx="3654754" cy="1459064"/>
            </a:xfrm>
            <a:prstGeom prst="line">
              <a:avLst/>
            </a:prstGeom>
            <a:noFill/>
            <a:ln w="25400" cap="flat">
              <a:solidFill>
                <a:schemeClr val="bg1">
                  <a:lumMod val="65000"/>
                  <a:lumOff val="35000"/>
                </a:schemeClr>
              </a:solidFill>
              <a:prstDash val="solid"/>
              <a:miter lim="400000"/>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9780459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62E63-480A-4FEF-A743-6B45AF987AD9}"/>
              </a:ext>
            </a:extLst>
          </p:cNvPr>
          <p:cNvSpPr>
            <a:spLocks noGrp="1"/>
          </p:cNvSpPr>
          <p:nvPr>
            <p:ph type="title"/>
          </p:nvPr>
        </p:nvSpPr>
        <p:spPr/>
        <p:txBody>
          <a:bodyPr>
            <a:normAutofit/>
          </a:bodyPr>
          <a:lstStyle/>
          <a:p>
            <a:r>
              <a:rPr lang="en-US" dirty="0"/>
              <a:t>Framework</a:t>
            </a:r>
            <a:endParaRPr lang="en-GB" dirty="0"/>
          </a:p>
        </p:txBody>
      </p:sp>
      <p:pic>
        <p:nvPicPr>
          <p:cNvPr id="3" name="Picture 2">
            <a:extLst>
              <a:ext uri="{FF2B5EF4-FFF2-40B4-BE49-F238E27FC236}">
                <a16:creationId xmlns:a16="http://schemas.microsoft.com/office/drawing/2014/main" id="{B1051059-0EFF-794B-9723-D98B3DBC5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1131" y="2047240"/>
            <a:ext cx="7708900" cy="7162800"/>
          </a:xfrm>
          <a:prstGeom prst="rect">
            <a:avLst/>
          </a:prstGeom>
        </p:spPr>
      </p:pic>
    </p:spTree>
    <p:extLst>
      <p:ext uri="{BB962C8B-B14F-4D97-AF65-F5344CB8AC3E}">
        <p14:creationId xmlns:p14="http://schemas.microsoft.com/office/powerpoint/2010/main" val="305893840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C393E-6F4C-4B17-963E-EFFA68D60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999" y="1757771"/>
            <a:ext cx="9707019" cy="6956697"/>
          </a:xfrm>
          <a:prstGeom prst="rect">
            <a:avLst/>
          </a:prstGeom>
        </p:spPr>
      </p:pic>
      <p:sp>
        <p:nvSpPr>
          <p:cNvPr id="4" name="Title 1">
            <a:extLst>
              <a:ext uri="{FF2B5EF4-FFF2-40B4-BE49-F238E27FC236}">
                <a16:creationId xmlns:a16="http://schemas.microsoft.com/office/drawing/2014/main" id="{E0E7DA2C-B783-45A4-9FC1-8DED49764825}"/>
              </a:ext>
            </a:extLst>
          </p:cNvPr>
          <p:cNvSpPr>
            <a:spLocks noGrp="1"/>
          </p:cNvSpPr>
          <p:nvPr>
            <p:ph type="title"/>
          </p:nvPr>
        </p:nvSpPr>
        <p:spPr>
          <a:xfrm>
            <a:off x="3120231" y="254000"/>
            <a:ext cx="11099800" cy="2159000"/>
          </a:xfrm>
        </p:spPr>
        <p:txBody>
          <a:bodyPr>
            <a:normAutofit/>
          </a:bodyPr>
          <a:lstStyle/>
          <a:p>
            <a:r>
              <a:rPr lang="en-US" dirty="0"/>
              <a:t>Framework</a:t>
            </a:r>
            <a:endParaRPr lang="en-GB" dirty="0"/>
          </a:p>
        </p:txBody>
      </p:sp>
      <p:grpSp>
        <p:nvGrpSpPr>
          <p:cNvPr id="8" name="Group 7">
            <a:extLst>
              <a:ext uri="{FF2B5EF4-FFF2-40B4-BE49-F238E27FC236}">
                <a16:creationId xmlns:a16="http://schemas.microsoft.com/office/drawing/2014/main" id="{E0D25DE3-81FD-4325-B7C3-2E0501CD9C4C}"/>
              </a:ext>
            </a:extLst>
          </p:cNvPr>
          <p:cNvGrpSpPr/>
          <p:nvPr/>
        </p:nvGrpSpPr>
        <p:grpSpPr>
          <a:xfrm>
            <a:off x="4950409" y="3364525"/>
            <a:ext cx="5417895" cy="1732415"/>
            <a:chOff x="2782677" y="3364524"/>
            <a:chExt cx="5417895" cy="1732415"/>
          </a:xfrm>
        </p:grpSpPr>
        <p:sp>
          <p:nvSpPr>
            <p:cNvPr id="6" name="Oval 5">
              <a:extLst>
                <a:ext uri="{FF2B5EF4-FFF2-40B4-BE49-F238E27FC236}">
                  <a16:creationId xmlns:a16="http://schemas.microsoft.com/office/drawing/2014/main" id="{675E7607-CFFA-4DF0-97F9-4F637F05EFEC}"/>
                </a:ext>
              </a:extLst>
            </p:cNvPr>
            <p:cNvSpPr/>
            <p:nvPr/>
          </p:nvSpPr>
          <p:spPr>
            <a:xfrm rot="19601439">
              <a:off x="4151086" y="3364524"/>
              <a:ext cx="4049486"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
          <p:nvSpPr>
            <p:cNvPr id="7" name="TextBox 6">
              <a:extLst>
                <a:ext uri="{FF2B5EF4-FFF2-40B4-BE49-F238E27FC236}">
                  <a16:creationId xmlns:a16="http://schemas.microsoft.com/office/drawing/2014/main" id="{EB37F438-D921-4287-BE87-6B7D1FED84B6}"/>
                </a:ext>
              </a:extLst>
            </p:cNvPr>
            <p:cNvSpPr txBox="1"/>
            <p:nvPr/>
          </p:nvSpPr>
          <p:spPr>
            <a:xfrm>
              <a:off x="2782677" y="4163350"/>
              <a:ext cx="163085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bg2">
                      <a:lumMod val="50000"/>
                    </a:schemeClr>
                  </a:solidFill>
                </a:rPr>
                <a:t>Fixes some issues with missing values</a:t>
              </a:r>
              <a:endParaRPr lang="en-GB" sz="1800" dirty="0">
                <a:solidFill>
                  <a:schemeClr val="bg2">
                    <a:lumMod val="50000"/>
                  </a:schemeClr>
                </a:solidFill>
              </a:endParaRPr>
            </a:p>
          </p:txBody>
        </p:sp>
      </p:grpSp>
      <p:sp>
        <p:nvSpPr>
          <p:cNvPr id="18" name="Rectangle 17">
            <a:extLst>
              <a:ext uri="{FF2B5EF4-FFF2-40B4-BE49-F238E27FC236}">
                <a16:creationId xmlns:a16="http://schemas.microsoft.com/office/drawing/2014/main" id="{3E565F02-89BC-4A6C-B9A6-777D6220D340}"/>
              </a:ext>
            </a:extLst>
          </p:cNvPr>
          <p:cNvSpPr/>
          <p:nvPr/>
        </p:nvSpPr>
        <p:spPr>
          <a:xfrm>
            <a:off x="12087417" y="9222602"/>
            <a:ext cx="6502400" cy="276999"/>
          </a:xfrm>
          <a:prstGeom prst="rect">
            <a:avLst/>
          </a:prstGeom>
        </p:spPr>
        <p:txBody>
          <a:bodyPr>
            <a:spAutoFit/>
          </a:bodyPr>
          <a:lstStyle/>
          <a:p>
            <a:pPr algn="l"/>
            <a:r>
              <a:rPr lang="en-GB" sz="12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IPFP: Iterative Proportional Fitting Procedure </a:t>
            </a:r>
            <a:endParaRPr lang="en-GB" sz="1200" dirty="0">
              <a:solidFill>
                <a:schemeClr val="bg2">
                  <a:lumMod val="50000"/>
                </a:schemeClr>
              </a:solidFill>
            </a:endParaRPr>
          </a:p>
        </p:txBody>
      </p:sp>
      <p:sp>
        <p:nvSpPr>
          <p:cNvPr id="19" name="Rectangle 18">
            <a:extLst>
              <a:ext uri="{FF2B5EF4-FFF2-40B4-BE49-F238E27FC236}">
                <a16:creationId xmlns:a16="http://schemas.microsoft.com/office/drawing/2014/main" id="{CC40CB4C-E115-40C2-9BA5-F220E0777C47}"/>
              </a:ext>
            </a:extLst>
          </p:cNvPr>
          <p:cNvSpPr/>
          <p:nvPr/>
        </p:nvSpPr>
        <p:spPr>
          <a:xfrm>
            <a:off x="4040075" y="6711571"/>
            <a:ext cx="9707019" cy="50270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
        <p:nvSpPr>
          <p:cNvPr id="20" name="Rectangle 19">
            <a:extLst>
              <a:ext uri="{FF2B5EF4-FFF2-40B4-BE49-F238E27FC236}">
                <a16:creationId xmlns:a16="http://schemas.microsoft.com/office/drawing/2014/main" id="{DADA286D-3A8A-4589-A737-BEF65C6A67AE}"/>
              </a:ext>
            </a:extLst>
          </p:cNvPr>
          <p:cNvSpPr/>
          <p:nvPr/>
        </p:nvSpPr>
        <p:spPr>
          <a:xfrm>
            <a:off x="8350817" y="6491432"/>
            <a:ext cx="5062448" cy="50270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
        <p:nvSpPr>
          <p:cNvPr id="21" name="Rectangle 20">
            <a:extLst>
              <a:ext uri="{FF2B5EF4-FFF2-40B4-BE49-F238E27FC236}">
                <a16:creationId xmlns:a16="http://schemas.microsoft.com/office/drawing/2014/main" id="{6C0A2756-1ABA-4081-81A2-296C095DAB80}"/>
              </a:ext>
            </a:extLst>
          </p:cNvPr>
          <p:cNvSpPr/>
          <p:nvPr/>
        </p:nvSpPr>
        <p:spPr>
          <a:xfrm>
            <a:off x="9144133" y="6317876"/>
            <a:ext cx="2821449" cy="50270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grpSp>
        <p:nvGrpSpPr>
          <p:cNvPr id="22" name="Group 21">
            <a:extLst>
              <a:ext uri="{FF2B5EF4-FFF2-40B4-BE49-F238E27FC236}">
                <a16:creationId xmlns:a16="http://schemas.microsoft.com/office/drawing/2014/main" id="{10B3AA59-08DA-4DF1-BF97-400FF81D5EDE}"/>
              </a:ext>
            </a:extLst>
          </p:cNvPr>
          <p:cNvGrpSpPr/>
          <p:nvPr/>
        </p:nvGrpSpPr>
        <p:grpSpPr>
          <a:xfrm>
            <a:off x="9521587" y="2812248"/>
            <a:ext cx="3651840" cy="1710618"/>
            <a:chOff x="7353856" y="2812248"/>
            <a:chExt cx="3651840" cy="1710618"/>
          </a:xfrm>
        </p:grpSpPr>
        <p:sp>
          <p:nvSpPr>
            <p:cNvPr id="23" name="Rectangle 22">
              <a:extLst>
                <a:ext uri="{FF2B5EF4-FFF2-40B4-BE49-F238E27FC236}">
                  <a16:creationId xmlns:a16="http://schemas.microsoft.com/office/drawing/2014/main" id="{58044D85-2DDD-41D3-AFED-0D0A7C548724}"/>
                </a:ext>
              </a:extLst>
            </p:cNvPr>
            <p:cNvSpPr/>
            <p:nvPr/>
          </p:nvSpPr>
          <p:spPr>
            <a:xfrm>
              <a:off x="8514998" y="2812248"/>
              <a:ext cx="2490698" cy="646331"/>
            </a:xfrm>
            <a:prstGeom prst="rect">
              <a:avLst/>
            </a:prstGeom>
          </p:spPr>
          <p:txBody>
            <a:bodyPr wrap="square">
              <a:spAutoFit/>
            </a:bodyPr>
            <a:lstStyle/>
            <a:p>
              <a:r>
                <a:rPr lang="en-US" sz="1800" dirty="0">
                  <a:solidFill>
                    <a:schemeClr val="bg2">
                      <a:lumMod val="50000"/>
                    </a:schemeClr>
                  </a:solidFill>
                </a:rPr>
                <a:t>Creates representative weights</a:t>
              </a:r>
              <a:endParaRPr lang="en-GB" sz="1800" dirty="0">
                <a:solidFill>
                  <a:schemeClr val="bg2">
                    <a:lumMod val="50000"/>
                  </a:schemeClr>
                </a:solidFill>
              </a:endParaRPr>
            </a:p>
          </p:txBody>
        </p:sp>
        <p:sp>
          <p:nvSpPr>
            <p:cNvPr id="24" name="Oval 23">
              <a:extLst>
                <a:ext uri="{FF2B5EF4-FFF2-40B4-BE49-F238E27FC236}">
                  <a16:creationId xmlns:a16="http://schemas.microsoft.com/office/drawing/2014/main" id="{684A9A7E-2639-49EB-96DE-839ED8AA434E}"/>
                </a:ext>
              </a:extLst>
            </p:cNvPr>
            <p:cNvSpPr/>
            <p:nvPr/>
          </p:nvSpPr>
          <p:spPr>
            <a:xfrm rot="19601439">
              <a:off x="7353856" y="3815972"/>
              <a:ext cx="2270071"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grpSp>
    </p:spTree>
    <p:extLst>
      <p:ext uri="{BB962C8B-B14F-4D97-AF65-F5344CB8AC3E}">
        <p14:creationId xmlns:p14="http://schemas.microsoft.com/office/powerpoint/2010/main" val="131597322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F3055-C8AC-4976-A40A-363BE4814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956" y="1928724"/>
            <a:ext cx="8896350" cy="4695825"/>
          </a:xfrm>
          <a:prstGeom prst="rect">
            <a:avLst/>
          </a:prstGeom>
        </p:spPr>
      </p:pic>
      <p:sp>
        <p:nvSpPr>
          <p:cNvPr id="4" name="Rectangle 3">
            <a:extLst>
              <a:ext uri="{FF2B5EF4-FFF2-40B4-BE49-F238E27FC236}">
                <a16:creationId xmlns:a16="http://schemas.microsoft.com/office/drawing/2014/main" id="{F031DBCA-6E9A-4908-B425-FDFB35109F92}"/>
              </a:ext>
            </a:extLst>
          </p:cNvPr>
          <p:cNvSpPr/>
          <p:nvPr/>
        </p:nvSpPr>
        <p:spPr>
          <a:xfrm>
            <a:off x="6463960" y="7542352"/>
            <a:ext cx="7445828" cy="461665"/>
          </a:xfrm>
          <a:prstGeom prst="rect">
            <a:avLst/>
          </a:prstGeom>
        </p:spPr>
        <p:txBody>
          <a:bodyPr wrap="square">
            <a:spAutoFit/>
          </a:bodyPr>
          <a:lstStyle/>
          <a:p>
            <a:r>
              <a:rPr lang="en-GB" sz="24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Variables common between the 2011 Census and the BPS</a:t>
            </a:r>
            <a:endParaRPr lang="en-GB" sz="2400" dirty="0">
              <a:solidFill>
                <a:schemeClr val="bg2">
                  <a:lumMod val="75000"/>
                </a:schemeClr>
              </a:solidFill>
            </a:endParaRPr>
          </a:p>
        </p:txBody>
      </p:sp>
    </p:spTree>
    <p:extLst>
      <p:ext uri="{BB962C8B-B14F-4D97-AF65-F5344CB8AC3E}">
        <p14:creationId xmlns:p14="http://schemas.microsoft.com/office/powerpoint/2010/main" val="426300863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C393E-6F4C-4B17-963E-EFFA68D60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999" y="1757771"/>
            <a:ext cx="9707019" cy="6956697"/>
          </a:xfrm>
          <a:prstGeom prst="rect">
            <a:avLst/>
          </a:prstGeom>
        </p:spPr>
      </p:pic>
      <p:sp>
        <p:nvSpPr>
          <p:cNvPr id="4" name="Title 1">
            <a:extLst>
              <a:ext uri="{FF2B5EF4-FFF2-40B4-BE49-F238E27FC236}">
                <a16:creationId xmlns:a16="http://schemas.microsoft.com/office/drawing/2014/main" id="{E0E7DA2C-B783-45A4-9FC1-8DED49764825}"/>
              </a:ext>
            </a:extLst>
          </p:cNvPr>
          <p:cNvSpPr>
            <a:spLocks noGrp="1"/>
          </p:cNvSpPr>
          <p:nvPr>
            <p:ph type="title"/>
          </p:nvPr>
        </p:nvSpPr>
        <p:spPr>
          <a:xfrm>
            <a:off x="3120231" y="254000"/>
            <a:ext cx="11099800" cy="2159000"/>
          </a:xfrm>
        </p:spPr>
        <p:txBody>
          <a:bodyPr>
            <a:normAutofit/>
          </a:bodyPr>
          <a:lstStyle/>
          <a:p>
            <a:r>
              <a:rPr lang="en-US" dirty="0"/>
              <a:t>Framework</a:t>
            </a:r>
            <a:endParaRPr lang="en-GB" dirty="0"/>
          </a:p>
        </p:txBody>
      </p:sp>
      <p:grpSp>
        <p:nvGrpSpPr>
          <p:cNvPr id="8" name="Group 7">
            <a:extLst>
              <a:ext uri="{FF2B5EF4-FFF2-40B4-BE49-F238E27FC236}">
                <a16:creationId xmlns:a16="http://schemas.microsoft.com/office/drawing/2014/main" id="{E0D25DE3-81FD-4325-B7C3-2E0501CD9C4C}"/>
              </a:ext>
            </a:extLst>
          </p:cNvPr>
          <p:cNvGrpSpPr/>
          <p:nvPr/>
        </p:nvGrpSpPr>
        <p:grpSpPr>
          <a:xfrm>
            <a:off x="4950409" y="3364525"/>
            <a:ext cx="5417895" cy="1732415"/>
            <a:chOff x="2782677" y="3364524"/>
            <a:chExt cx="5417895" cy="1732415"/>
          </a:xfrm>
        </p:grpSpPr>
        <p:sp>
          <p:nvSpPr>
            <p:cNvPr id="6" name="Oval 5">
              <a:extLst>
                <a:ext uri="{FF2B5EF4-FFF2-40B4-BE49-F238E27FC236}">
                  <a16:creationId xmlns:a16="http://schemas.microsoft.com/office/drawing/2014/main" id="{675E7607-CFFA-4DF0-97F9-4F637F05EFEC}"/>
                </a:ext>
              </a:extLst>
            </p:cNvPr>
            <p:cNvSpPr/>
            <p:nvPr/>
          </p:nvSpPr>
          <p:spPr>
            <a:xfrm rot="19601439">
              <a:off x="4151086" y="3364524"/>
              <a:ext cx="4049486"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
          <p:nvSpPr>
            <p:cNvPr id="7" name="TextBox 6">
              <a:extLst>
                <a:ext uri="{FF2B5EF4-FFF2-40B4-BE49-F238E27FC236}">
                  <a16:creationId xmlns:a16="http://schemas.microsoft.com/office/drawing/2014/main" id="{EB37F438-D921-4287-BE87-6B7D1FED84B6}"/>
                </a:ext>
              </a:extLst>
            </p:cNvPr>
            <p:cNvSpPr txBox="1"/>
            <p:nvPr/>
          </p:nvSpPr>
          <p:spPr>
            <a:xfrm>
              <a:off x="2782677" y="4163350"/>
              <a:ext cx="163085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bg2">
                      <a:lumMod val="50000"/>
                    </a:schemeClr>
                  </a:solidFill>
                </a:rPr>
                <a:t>Fixes some issues with missing values</a:t>
              </a:r>
              <a:endParaRPr lang="en-GB" sz="1800" dirty="0">
                <a:solidFill>
                  <a:schemeClr val="bg2">
                    <a:lumMod val="50000"/>
                  </a:schemeClr>
                </a:solidFill>
              </a:endParaRPr>
            </a:p>
          </p:txBody>
        </p:sp>
      </p:grpSp>
      <p:sp>
        <p:nvSpPr>
          <p:cNvPr id="18" name="Rectangle 17">
            <a:extLst>
              <a:ext uri="{FF2B5EF4-FFF2-40B4-BE49-F238E27FC236}">
                <a16:creationId xmlns:a16="http://schemas.microsoft.com/office/drawing/2014/main" id="{3E565F02-89BC-4A6C-B9A6-777D6220D340}"/>
              </a:ext>
            </a:extLst>
          </p:cNvPr>
          <p:cNvSpPr/>
          <p:nvPr/>
        </p:nvSpPr>
        <p:spPr>
          <a:xfrm>
            <a:off x="12087417" y="9222602"/>
            <a:ext cx="6502400" cy="276999"/>
          </a:xfrm>
          <a:prstGeom prst="rect">
            <a:avLst/>
          </a:prstGeom>
        </p:spPr>
        <p:txBody>
          <a:bodyPr>
            <a:spAutoFit/>
          </a:bodyPr>
          <a:lstStyle/>
          <a:p>
            <a:pPr algn="l"/>
            <a:r>
              <a:rPr lang="en-GB" sz="12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IPFP: Iterative Proportional Fitting Procedure </a:t>
            </a:r>
            <a:endParaRPr lang="en-GB" sz="1200" dirty="0">
              <a:solidFill>
                <a:schemeClr val="bg2">
                  <a:lumMod val="50000"/>
                </a:schemeClr>
              </a:solidFill>
            </a:endParaRPr>
          </a:p>
        </p:txBody>
      </p:sp>
      <p:sp>
        <p:nvSpPr>
          <p:cNvPr id="15" name="Rectangle 14">
            <a:extLst>
              <a:ext uri="{FF2B5EF4-FFF2-40B4-BE49-F238E27FC236}">
                <a16:creationId xmlns:a16="http://schemas.microsoft.com/office/drawing/2014/main" id="{855DDDEB-D684-4CBE-9741-631E7D3496A1}"/>
              </a:ext>
            </a:extLst>
          </p:cNvPr>
          <p:cNvSpPr/>
          <p:nvPr/>
        </p:nvSpPr>
        <p:spPr>
          <a:xfrm>
            <a:off x="10426361" y="6590394"/>
            <a:ext cx="5153987" cy="50270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grpSp>
        <p:nvGrpSpPr>
          <p:cNvPr id="14" name="Group 13">
            <a:extLst>
              <a:ext uri="{FF2B5EF4-FFF2-40B4-BE49-F238E27FC236}">
                <a16:creationId xmlns:a16="http://schemas.microsoft.com/office/drawing/2014/main" id="{1F12719A-243A-4E40-9416-78C4F32DB9BC}"/>
              </a:ext>
            </a:extLst>
          </p:cNvPr>
          <p:cNvGrpSpPr/>
          <p:nvPr/>
        </p:nvGrpSpPr>
        <p:grpSpPr>
          <a:xfrm>
            <a:off x="9521587" y="2812248"/>
            <a:ext cx="3651840" cy="1710618"/>
            <a:chOff x="7353856" y="2812248"/>
            <a:chExt cx="3651840" cy="1710618"/>
          </a:xfrm>
        </p:grpSpPr>
        <p:sp>
          <p:nvSpPr>
            <p:cNvPr id="9" name="Rectangle 8">
              <a:extLst>
                <a:ext uri="{FF2B5EF4-FFF2-40B4-BE49-F238E27FC236}">
                  <a16:creationId xmlns:a16="http://schemas.microsoft.com/office/drawing/2014/main" id="{1663E760-AB07-4F15-9DF6-224FE5BE1FD5}"/>
                </a:ext>
              </a:extLst>
            </p:cNvPr>
            <p:cNvSpPr/>
            <p:nvPr/>
          </p:nvSpPr>
          <p:spPr>
            <a:xfrm>
              <a:off x="8514998" y="2812248"/>
              <a:ext cx="2490698" cy="646331"/>
            </a:xfrm>
            <a:prstGeom prst="rect">
              <a:avLst/>
            </a:prstGeom>
          </p:spPr>
          <p:txBody>
            <a:bodyPr wrap="square">
              <a:spAutoFit/>
            </a:bodyPr>
            <a:lstStyle/>
            <a:p>
              <a:r>
                <a:rPr lang="en-US" sz="1800" dirty="0">
                  <a:solidFill>
                    <a:schemeClr val="bg2">
                      <a:lumMod val="50000"/>
                    </a:schemeClr>
                  </a:solidFill>
                </a:rPr>
                <a:t>Creates representative weights</a:t>
              </a:r>
              <a:endParaRPr lang="en-GB" sz="1800" dirty="0">
                <a:solidFill>
                  <a:schemeClr val="bg2">
                    <a:lumMod val="50000"/>
                  </a:schemeClr>
                </a:solidFill>
              </a:endParaRPr>
            </a:p>
          </p:txBody>
        </p:sp>
        <p:sp>
          <p:nvSpPr>
            <p:cNvPr id="11" name="Oval 10">
              <a:extLst>
                <a:ext uri="{FF2B5EF4-FFF2-40B4-BE49-F238E27FC236}">
                  <a16:creationId xmlns:a16="http://schemas.microsoft.com/office/drawing/2014/main" id="{38320FEB-D2C1-40AC-9AD2-D6AD3A4F0A98}"/>
                </a:ext>
              </a:extLst>
            </p:cNvPr>
            <p:cNvSpPr/>
            <p:nvPr/>
          </p:nvSpPr>
          <p:spPr>
            <a:xfrm rot="19601439">
              <a:off x="7353856" y="3815972"/>
              <a:ext cx="2270071"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grpSp>
      <p:sp>
        <p:nvSpPr>
          <p:cNvPr id="2" name="Rectangle 1">
            <a:extLst>
              <a:ext uri="{FF2B5EF4-FFF2-40B4-BE49-F238E27FC236}">
                <a16:creationId xmlns:a16="http://schemas.microsoft.com/office/drawing/2014/main" id="{F7856F97-15CF-42AD-98E4-A199AACC8D8F}"/>
              </a:ext>
            </a:extLst>
          </p:cNvPr>
          <p:cNvSpPr/>
          <p:nvPr/>
        </p:nvSpPr>
        <p:spPr>
          <a:xfrm>
            <a:off x="8871727" y="7302605"/>
            <a:ext cx="2469033" cy="50270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
        <p:nvSpPr>
          <p:cNvPr id="20" name="Rectangle 19">
            <a:extLst>
              <a:ext uri="{FF2B5EF4-FFF2-40B4-BE49-F238E27FC236}">
                <a16:creationId xmlns:a16="http://schemas.microsoft.com/office/drawing/2014/main" id="{609397C7-677A-4DCF-BA13-CBF5112D4C82}"/>
              </a:ext>
            </a:extLst>
          </p:cNvPr>
          <p:cNvSpPr/>
          <p:nvPr/>
        </p:nvSpPr>
        <p:spPr>
          <a:xfrm>
            <a:off x="8285713" y="8577182"/>
            <a:ext cx="2469033" cy="50270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grpSp>
        <p:nvGrpSpPr>
          <p:cNvPr id="17" name="Group 16">
            <a:extLst>
              <a:ext uri="{FF2B5EF4-FFF2-40B4-BE49-F238E27FC236}">
                <a16:creationId xmlns:a16="http://schemas.microsoft.com/office/drawing/2014/main" id="{963D083E-17C1-4E68-BC11-18838EE6E883}"/>
              </a:ext>
            </a:extLst>
          </p:cNvPr>
          <p:cNvGrpSpPr/>
          <p:nvPr/>
        </p:nvGrpSpPr>
        <p:grpSpPr>
          <a:xfrm>
            <a:off x="5700158" y="6488299"/>
            <a:ext cx="3383411" cy="1952870"/>
            <a:chOff x="3532426" y="6488299"/>
            <a:chExt cx="3383411" cy="1952870"/>
          </a:xfrm>
        </p:grpSpPr>
        <p:sp>
          <p:nvSpPr>
            <p:cNvPr id="16" name="TextBox 15">
              <a:extLst>
                <a:ext uri="{FF2B5EF4-FFF2-40B4-BE49-F238E27FC236}">
                  <a16:creationId xmlns:a16="http://schemas.microsoft.com/office/drawing/2014/main" id="{2EED7BD4-760B-423F-955D-62832DC4E4FE}"/>
                </a:ext>
              </a:extLst>
            </p:cNvPr>
            <p:cNvSpPr txBox="1"/>
            <p:nvPr/>
          </p:nvSpPr>
          <p:spPr>
            <a:xfrm>
              <a:off x="3532426" y="7507580"/>
              <a:ext cx="163085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bg2">
                      <a:lumMod val="50000"/>
                    </a:schemeClr>
                  </a:solidFill>
                </a:rPr>
                <a:t>Extreme Gradient Boosting</a:t>
              </a:r>
              <a:endParaRPr lang="en-GB" sz="1800" dirty="0">
                <a:solidFill>
                  <a:schemeClr val="bg2">
                    <a:lumMod val="50000"/>
                  </a:schemeClr>
                </a:solidFill>
              </a:endParaRPr>
            </a:p>
          </p:txBody>
        </p:sp>
        <p:sp>
          <p:nvSpPr>
            <p:cNvPr id="13" name="Oval 12">
              <a:extLst>
                <a:ext uri="{FF2B5EF4-FFF2-40B4-BE49-F238E27FC236}">
                  <a16:creationId xmlns:a16="http://schemas.microsoft.com/office/drawing/2014/main" id="{F32BC68B-01D8-4054-8B49-0D681485AAC4}"/>
                </a:ext>
              </a:extLst>
            </p:cNvPr>
            <p:cNvSpPr/>
            <p:nvPr/>
          </p:nvSpPr>
          <p:spPr>
            <a:xfrm rot="19601439">
              <a:off x="4643423" y="6488299"/>
              <a:ext cx="2272414"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grpSp>
    </p:spTree>
    <p:extLst>
      <p:ext uri="{BB962C8B-B14F-4D97-AF65-F5344CB8AC3E}">
        <p14:creationId xmlns:p14="http://schemas.microsoft.com/office/powerpoint/2010/main" val="57953957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457B5-40C1-4980-A024-7094CFC37BE1}"/>
              </a:ext>
            </a:extLst>
          </p:cNvPr>
          <p:cNvSpPr>
            <a:spLocks noGrp="1"/>
          </p:cNvSpPr>
          <p:nvPr>
            <p:ph type="title"/>
          </p:nvPr>
        </p:nvSpPr>
        <p:spPr/>
        <p:txBody>
          <a:bodyPr/>
          <a:lstStyle/>
          <a:p>
            <a:r>
              <a:rPr lang="en-US" dirty="0" err="1"/>
              <a:t>XGBoost</a:t>
            </a:r>
            <a:r>
              <a:rPr lang="en-US" dirty="0"/>
              <a:t> Output</a:t>
            </a:r>
            <a:endParaRPr lang="en-GB" dirty="0"/>
          </a:p>
        </p:txBody>
      </p:sp>
      <p:pic>
        <p:nvPicPr>
          <p:cNvPr id="3" name="Picture 2">
            <a:extLst>
              <a:ext uri="{FF2B5EF4-FFF2-40B4-BE49-F238E27FC236}">
                <a16:creationId xmlns:a16="http://schemas.microsoft.com/office/drawing/2014/main" id="{DE312B09-3A55-4F8B-A0AC-CBBBBA01141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20231" y="2717800"/>
            <a:ext cx="10787086" cy="4992914"/>
          </a:xfrm>
          <a:prstGeom prst="rect">
            <a:avLst/>
          </a:prstGeom>
          <a:noFill/>
          <a:ln>
            <a:noFill/>
          </a:ln>
        </p:spPr>
      </p:pic>
      <p:sp>
        <p:nvSpPr>
          <p:cNvPr id="4" name="Rectangle 3">
            <a:extLst>
              <a:ext uri="{FF2B5EF4-FFF2-40B4-BE49-F238E27FC236}">
                <a16:creationId xmlns:a16="http://schemas.microsoft.com/office/drawing/2014/main" id="{9B7486C9-DB9B-47E6-975B-CFAB7A4706D7}"/>
              </a:ext>
            </a:extLst>
          </p:cNvPr>
          <p:cNvSpPr/>
          <p:nvPr/>
        </p:nvSpPr>
        <p:spPr>
          <a:xfrm>
            <a:off x="5636646" y="7745274"/>
            <a:ext cx="8694057" cy="1754326"/>
          </a:xfrm>
          <a:prstGeom prst="rect">
            <a:avLst/>
          </a:prstGeom>
        </p:spPr>
        <p:txBody>
          <a:bodyPr wrap="square">
            <a:spAutoFit/>
          </a:bodyPr>
          <a:lstStyle/>
          <a:p>
            <a:pPr algn="l"/>
            <a:r>
              <a:rPr lang="en-GB"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Independent variable importance (1.0 being the most influential) for the final model predicting “Buy Groceries Online”.</a:t>
            </a:r>
            <a:endParaRPr lang="en-GB" dirty="0">
              <a:solidFill>
                <a:schemeClr val="bg2">
                  <a:lumMod val="50000"/>
                </a:schemeClr>
              </a:solidFill>
            </a:endParaRPr>
          </a:p>
        </p:txBody>
      </p:sp>
    </p:spTree>
    <p:extLst>
      <p:ext uri="{BB962C8B-B14F-4D97-AF65-F5344CB8AC3E}">
        <p14:creationId xmlns:p14="http://schemas.microsoft.com/office/powerpoint/2010/main" val="160690240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C393E-6F4C-4B17-963E-EFFA68D60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999" y="1757771"/>
            <a:ext cx="9707019" cy="6956697"/>
          </a:xfrm>
          <a:prstGeom prst="rect">
            <a:avLst/>
          </a:prstGeom>
        </p:spPr>
      </p:pic>
      <p:sp>
        <p:nvSpPr>
          <p:cNvPr id="4" name="Title 1">
            <a:extLst>
              <a:ext uri="{FF2B5EF4-FFF2-40B4-BE49-F238E27FC236}">
                <a16:creationId xmlns:a16="http://schemas.microsoft.com/office/drawing/2014/main" id="{E0E7DA2C-B783-45A4-9FC1-8DED49764825}"/>
              </a:ext>
            </a:extLst>
          </p:cNvPr>
          <p:cNvSpPr>
            <a:spLocks noGrp="1"/>
          </p:cNvSpPr>
          <p:nvPr>
            <p:ph type="title"/>
          </p:nvPr>
        </p:nvSpPr>
        <p:spPr>
          <a:xfrm>
            <a:off x="3120231" y="254000"/>
            <a:ext cx="11099800" cy="2159000"/>
          </a:xfrm>
        </p:spPr>
        <p:txBody>
          <a:bodyPr>
            <a:normAutofit/>
          </a:bodyPr>
          <a:lstStyle/>
          <a:p>
            <a:r>
              <a:rPr lang="en-US" dirty="0"/>
              <a:t>Framework</a:t>
            </a:r>
            <a:endParaRPr lang="en-GB" dirty="0"/>
          </a:p>
        </p:txBody>
      </p:sp>
      <p:grpSp>
        <p:nvGrpSpPr>
          <p:cNvPr id="8" name="Group 7">
            <a:extLst>
              <a:ext uri="{FF2B5EF4-FFF2-40B4-BE49-F238E27FC236}">
                <a16:creationId xmlns:a16="http://schemas.microsoft.com/office/drawing/2014/main" id="{E0D25DE3-81FD-4325-B7C3-2E0501CD9C4C}"/>
              </a:ext>
            </a:extLst>
          </p:cNvPr>
          <p:cNvGrpSpPr/>
          <p:nvPr/>
        </p:nvGrpSpPr>
        <p:grpSpPr>
          <a:xfrm>
            <a:off x="4950409" y="3364525"/>
            <a:ext cx="5417895" cy="1732415"/>
            <a:chOff x="2782677" y="3364524"/>
            <a:chExt cx="5417895" cy="1732415"/>
          </a:xfrm>
        </p:grpSpPr>
        <p:sp>
          <p:nvSpPr>
            <p:cNvPr id="6" name="Oval 5">
              <a:extLst>
                <a:ext uri="{FF2B5EF4-FFF2-40B4-BE49-F238E27FC236}">
                  <a16:creationId xmlns:a16="http://schemas.microsoft.com/office/drawing/2014/main" id="{675E7607-CFFA-4DF0-97F9-4F637F05EFEC}"/>
                </a:ext>
              </a:extLst>
            </p:cNvPr>
            <p:cNvSpPr/>
            <p:nvPr/>
          </p:nvSpPr>
          <p:spPr>
            <a:xfrm rot="19601439">
              <a:off x="4151086" y="3364524"/>
              <a:ext cx="4049486"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
          <p:nvSpPr>
            <p:cNvPr id="7" name="TextBox 6">
              <a:extLst>
                <a:ext uri="{FF2B5EF4-FFF2-40B4-BE49-F238E27FC236}">
                  <a16:creationId xmlns:a16="http://schemas.microsoft.com/office/drawing/2014/main" id="{EB37F438-D921-4287-BE87-6B7D1FED84B6}"/>
                </a:ext>
              </a:extLst>
            </p:cNvPr>
            <p:cNvSpPr txBox="1"/>
            <p:nvPr/>
          </p:nvSpPr>
          <p:spPr>
            <a:xfrm>
              <a:off x="2782677" y="4163350"/>
              <a:ext cx="163085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bg2">
                      <a:lumMod val="50000"/>
                    </a:schemeClr>
                  </a:solidFill>
                </a:rPr>
                <a:t>Fixes some issues with missing values</a:t>
              </a:r>
              <a:endParaRPr lang="en-GB" sz="1800" dirty="0">
                <a:solidFill>
                  <a:schemeClr val="bg2">
                    <a:lumMod val="50000"/>
                  </a:schemeClr>
                </a:solidFill>
              </a:endParaRPr>
            </a:p>
          </p:txBody>
        </p:sp>
      </p:grpSp>
      <p:grpSp>
        <p:nvGrpSpPr>
          <p:cNvPr id="14" name="Group 13">
            <a:extLst>
              <a:ext uri="{FF2B5EF4-FFF2-40B4-BE49-F238E27FC236}">
                <a16:creationId xmlns:a16="http://schemas.microsoft.com/office/drawing/2014/main" id="{1F12719A-243A-4E40-9416-78C4F32DB9BC}"/>
              </a:ext>
            </a:extLst>
          </p:cNvPr>
          <p:cNvGrpSpPr/>
          <p:nvPr/>
        </p:nvGrpSpPr>
        <p:grpSpPr>
          <a:xfrm>
            <a:off x="9521587" y="2812248"/>
            <a:ext cx="3651840" cy="1710618"/>
            <a:chOff x="7353856" y="2812248"/>
            <a:chExt cx="3651840" cy="1710618"/>
          </a:xfrm>
        </p:grpSpPr>
        <p:sp>
          <p:nvSpPr>
            <p:cNvPr id="9" name="Rectangle 8">
              <a:extLst>
                <a:ext uri="{FF2B5EF4-FFF2-40B4-BE49-F238E27FC236}">
                  <a16:creationId xmlns:a16="http://schemas.microsoft.com/office/drawing/2014/main" id="{1663E760-AB07-4F15-9DF6-224FE5BE1FD5}"/>
                </a:ext>
              </a:extLst>
            </p:cNvPr>
            <p:cNvSpPr/>
            <p:nvPr/>
          </p:nvSpPr>
          <p:spPr>
            <a:xfrm>
              <a:off x="8514998" y="2812248"/>
              <a:ext cx="2490698" cy="646331"/>
            </a:xfrm>
            <a:prstGeom prst="rect">
              <a:avLst/>
            </a:prstGeom>
          </p:spPr>
          <p:txBody>
            <a:bodyPr wrap="square">
              <a:spAutoFit/>
            </a:bodyPr>
            <a:lstStyle/>
            <a:p>
              <a:r>
                <a:rPr lang="en-US" sz="1800" dirty="0">
                  <a:solidFill>
                    <a:schemeClr val="bg2">
                      <a:lumMod val="50000"/>
                    </a:schemeClr>
                  </a:solidFill>
                </a:rPr>
                <a:t>Creates representative weights</a:t>
              </a:r>
              <a:endParaRPr lang="en-GB" sz="1800" dirty="0">
                <a:solidFill>
                  <a:schemeClr val="bg2">
                    <a:lumMod val="50000"/>
                  </a:schemeClr>
                </a:solidFill>
              </a:endParaRPr>
            </a:p>
          </p:txBody>
        </p:sp>
        <p:sp>
          <p:nvSpPr>
            <p:cNvPr id="11" name="Oval 10">
              <a:extLst>
                <a:ext uri="{FF2B5EF4-FFF2-40B4-BE49-F238E27FC236}">
                  <a16:creationId xmlns:a16="http://schemas.microsoft.com/office/drawing/2014/main" id="{38320FEB-D2C1-40AC-9AD2-D6AD3A4F0A98}"/>
                </a:ext>
              </a:extLst>
            </p:cNvPr>
            <p:cNvSpPr/>
            <p:nvPr/>
          </p:nvSpPr>
          <p:spPr>
            <a:xfrm rot="19601439">
              <a:off x="7353856" y="3815972"/>
              <a:ext cx="2270071"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grpSp>
      <p:grpSp>
        <p:nvGrpSpPr>
          <p:cNvPr id="17" name="Group 16">
            <a:extLst>
              <a:ext uri="{FF2B5EF4-FFF2-40B4-BE49-F238E27FC236}">
                <a16:creationId xmlns:a16="http://schemas.microsoft.com/office/drawing/2014/main" id="{963D083E-17C1-4E68-BC11-18838EE6E883}"/>
              </a:ext>
            </a:extLst>
          </p:cNvPr>
          <p:cNvGrpSpPr/>
          <p:nvPr/>
        </p:nvGrpSpPr>
        <p:grpSpPr>
          <a:xfrm>
            <a:off x="5700158" y="6488299"/>
            <a:ext cx="3383411" cy="1952870"/>
            <a:chOff x="3532426" y="6488299"/>
            <a:chExt cx="3383411" cy="1952870"/>
          </a:xfrm>
        </p:grpSpPr>
        <p:sp>
          <p:nvSpPr>
            <p:cNvPr id="13" name="Oval 12">
              <a:extLst>
                <a:ext uri="{FF2B5EF4-FFF2-40B4-BE49-F238E27FC236}">
                  <a16:creationId xmlns:a16="http://schemas.microsoft.com/office/drawing/2014/main" id="{F32BC68B-01D8-4054-8B49-0D681485AAC4}"/>
                </a:ext>
              </a:extLst>
            </p:cNvPr>
            <p:cNvSpPr/>
            <p:nvPr/>
          </p:nvSpPr>
          <p:spPr>
            <a:xfrm rot="19601439">
              <a:off x="4643423" y="6488299"/>
              <a:ext cx="2272414" cy="706894"/>
            </a:xfrm>
            <a:prstGeom prst="ellipse">
              <a:avLst/>
            </a:prstGeom>
            <a:noFill/>
            <a:ln w="28575"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
          <p:nvSpPr>
            <p:cNvPr id="16" name="TextBox 15">
              <a:extLst>
                <a:ext uri="{FF2B5EF4-FFF2-40B4-BE49-F238E27FC236}">
                  <a16:creationId xmlns:a16="http://schemas.microsoft.com/office/drawing/2014/main" id="{2EED7BD4-760B-423F-955D-62832DC4E4FE}"/>
                </a:ext>
              </a:extLst>
            </p:cNvPr>
            <p:cNvSpPr txBox="1"/>
            <p:nvPr/>
          </p:nvSpPr>
          <p:spPr>
            <a:xfrm>
              <a:off x="3532426" y="7507580"/>
              <a:ext cx="163085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800" dirty="0">
                  <a:solidFill>
                    <a:schemeClr val="bg2">
                      <a:lumMod val="50000"/>
                    </a:schemeClr>
                  </a:solidFill>
                </a:rPr>
                <a:t>Extreme Gradient Boosting</a:t>
              </a:r>
              <a:endParaRPr lang="en-GB" sz="1800" dirty="0">
                <a:solidFill>
                  <a:schemeClr val="bg2">
                    <a:lumMod val="50000"/>
                  </a:schemeClr>
                </a:solidFill>
              </a:endParaRPr>
            </a:p>
          </p:txBody>
        </p:sp>
      </p:grpSp>
      <p:sp>
        <p:nvSpPr>
          <p:cNvPr id="18" name="Rectangle 17">
            <a:extLst>
              <a:ext uri="{FF2B5EF4-FFF2-40B4-BE49-F238E27FC236}">
                <a16:creationId xmlns:a16="http://schemas.microsoft.com/office/drawing/2014/main" id="{3E565F02-89BC-4A6C-B9A6-777D6220D340}"/>
              </a:ext>
            </a:extLst>
          </p:cNvPr>
          <p:cNvSpPr/>
          <p:nvPr/>
        </p:nvSpPr>
        <p:spPr>
          <a:xfrm>
            <a:off x="12087417" y="9222602"/>
            <a:ext cx="6502400" cy="276999"/>
          </a:xfrm>
          <a:prstGeom prst="rect">
            <a:avLst/>
          </a:prstGeom>
        </p:spPr>
        <p:txBody>
          <a:bodyPr>
            <a:spAutoFit/>
          </a:bodyPr>
          <a:lstStyle/>
          <a:p>
            <a:pPr algn="l"/>
            <a:r>
              <a:rPr lang="en-GB" sz="1200" dirty="0">
                <a:solidFill>
                  <a:schemeClr val="bg2">
                    <a:lumMod val="50000"/>
                  </a:schemeClr>
                </a:solidFill>
                <a:latin typeface="Calibri" panose="020F0502020204030204" pitchFamily="34" charset="0"/>
                <a:ea typeface="Calibri" panose="020F0502020204030204" pitchFamily="34" charset="0"/>
                <a:cs typeface="Times New Roman" panose="02020603050405020304" pitchFamily="18" charset="0"/>
              </a:rPr>
              <a:t>IPFP: Iterative Proportional Fitting Procedure </a:t>
            </a:r>
            <a:endParaRPr lang="en-GB" sz="1200" dirty="0">
              <a:solidFill>
                <a:schemeClr val="bg2">
                  <a:lumMod val="50000"/>
                </a:schemeClr>
              </a:solidFill>
            </a:endParaRPr>
          </a:p>
        </p:txBody>
      </p:sp>
    </p:spTree>
    <p:extLst>
      <p:ext uri="{BB962C8B-B14F-4D97-AF65-F5344CB8AC3E}">
        <p14:creationId xmlns:p14="http://schemas.microsoft.com/office/powerpoint/2010/main" val="2735867148"/>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680334-33EF-6748-9665-09C7CD5DFB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8292" y="1381148"/>
            <a:ext cx="8127643" cy="8372452"/>
          </a:xfrm>
          <a:prstGeom prst="rect">
            <a:avLst/>
          </a:prstGeom>
        </p:spPr>
      </p:pic>
      <p:sp>
        <p:nvSpPr>
          <p:cNvPr id="5" name="Internet User Classification">
            <a:extLst>
              <a:ext uri="{FF2B5EF4-FFF2-40B4-BE49-F238E27FC236}">
                <a16:creationId xmlns:a16="http://schemas.microsoft.com/office/drawing/2014/main" id="{0D30E6C6-ADD8-D44E-B908-E8B7E5D5F9AD}"/>
              </a:ext>
            </a:extLst>
          </p:cNvPr>
          <p:cNvSpPr txBox="1">
            <a:spLocks/>
          </p:cNvSpPr>
          <p:nvPr/>
        </p:nvSpPr>
        <p:spPr>
          <a:xfrm>
            <a:off x="3120231" y="254000"/>
            <a:ext cx="11584940" cy="2159000"/>
          </a:xfrm>
          <a:prstGeom prst="rect">
            <a:avLst/>
          </a:prstGeom>
        </p:spPr>
        <p:txBody>
          <a:bodyPr/>
          <a:lstStyle>
            <a:lvl1pPr marL="0" marR="0" indent="0" algn="ctr" defTabSz="525779" latinLnBrk="0">
              <a:lnSpc>
                <a:spcPct val="100000"/>
              </a:lnSpc>
              <a:spcBef>
                <a:spcPts val="0"/>
              </a:spcBef>
              <a:spcAft>
                <a:spcPts val="0"/>
              </a:spcAft>
              <a:buClrTx/>
              <a:buSzTx/>
              <a:buFontTx/>
              <a:buNone/>
              <a:tabLst/>
              <a:defRPr sz="7200" b="0" i="0" u="none" strike="noStrike" cap="none" spc="0" baseline="0">
                <a:ln>
                  <a:noFill/>
                </a:ln>
                <a:solidFill>
                  <a:srgbClr val="8F6721"/>
                </a:solidFill>
                <a:uFillTx/>
                <a:latin typeface="+mn-lt"/>
                <a:ea typeface="+mn-ea"/>
                <a:cs typeface="+mn-cs"/>
                <a:sym typeface="Helvetica Light"/>
              </a:defRPr>
            </a:lvl1pPr>
            <a:lvl2pPr marL="0" marR="0" indent="2286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2pPr>
            <a:lvl3pPr marL="0" marR="0" indent="4572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3pPr>
            <a:lvl4pPr marL="0" marR="0" indent="6858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4pPr>
            <a:lvl5pPr marL="0" marR="0" indent="9144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5pPr>
            <a:lvl6pPr marL="0" marR="0" indent="11430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6pPr>
            <a:lvl7pPr marL="0" marR="0" indent="13716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7pPr>
            <a:lvl8pPr marL="0" marR="0" indent="16002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8pPr>
            <a:lvl9pPr marL="0" marR="0" indent="1828800" algn="ctr" defTabSz="584200" latinLnBrk="0">
              <a:lnSpc>
                <a:spcPct val="100000"/>
              </a:lnSpc>
              <a:spcBef>
                <a:spcPts val="0"/>
              </a:spcBef>
              <a:spcAft>
                <a:spcPts val="0"/>
              </a:spcAft>
              <a:buClrTx/>
              <a:buSzTx/>
              <a:buFontTx/>
              <a:buNone/>
              <a:tabLst/>
              <a:defRPr sz="8000" b="0" i="0" u="none" strike="noStrike" cap="none" spc="0" baseline="0">
                <a:ln>
                  <a:noFill/>
                </a:ln>
                <a:solidFill>
                  <a:srgbClr val="8F6721"/>
                </a:solidFill>
                <a:uFillTx/>
                <a:latin typeface="+mn-lt"/>
                <a:ea typeface="+mn-ea"/>
                <a:cs typeface="+mn-cs"/>
                <a:sym typeface="Helvetica Light"/>
              </a:defRPr>
            </a:lvl9pPr>
          </a:lstStyle>
          <a:p>
            <a:pPr hangingPunct="1"/>
            <a:r>
              <a:rPr lang="en-GB" dirty="0"/>
              <a:t>Internet User Classification</a:t>
            </a:r>
          </a:p>
        </p:txBody>
      </p:sp>
      <p:sp>
        <p:nvSpPr>
          <p:cNvPr id="2" name="Rectangle 1">
            <a:extLst>
              <a:ext uri="{FF2B5EF4-FFF2-40B4-BE49-F238E27FC236}">
                <a16:creationId xmlns:a16="http://schemas.microsoft.com/office/drawing/2014/main" id="{A4A88F4C-93AC-4047-BA4E-92A49E59B8D5}"/>
              </a:ext>
            </a:extLst>
          </p:cNvPr>
          <p:cNvSpPr/>
          <p:nvPr/>
        </p:nvSpPr>
        <p:spPr>
          <a:xfrm>
            <a:off x="9940131" y="7218970"/>
            <a:ext cx="4049486" cy="50270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GB" sz="2600"/>
          </a:p>
        </p:txBody>
      </p:sp>
    </p:spTree>
    <p:extLst>
      <p:ext uri="{BB962C8B-B14F-4D97-AF65-F5344CB8AC3E}">
        <p14:creationId xmlns:p14="http://schemas.microsoft.com/office/powerpoint/2010/main" val="347176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Internet User Classification"/>
          <p:cNvSpPr txBox="1">
            <a:spLocks noGrp="1"/>
          </p:cNvSpPr>
          <p:nvPr>
            <p:ph type="title"/>
          </p:nvPr>
        </p:nvSpPr>
        <p:spPr>
          <a:prstGeom prst="rect">
            <a:avLst/>
          </a:prstGeom>
        </p:spPr>
        <p:txBody>
          <a:bodyPr/>
          <a:lstStyle>
            <a:lvl1pPr defTabSz="525779">
              <a:defRPr sz="7200"/>
            </a:lvl1pPr>
          </a:lstStyle>
          <a:p>
            <a:r>
              <a:rPr dirty="0"/>
              <a:t>Internet User Classification</a:t>
            </a:r>
          </a:p>
        </p:txBody>
      </p:sp>
      <p:pic>
        <p:nvPicPr>
          <p:cNvPr id="3" name="Picture 2">
            <a:extLst>
              <a:ext uri="{FF2B5EF4-FFF2-40B4-BE49-F238E27FC236}">
                <a16:creationId xmlns:a16="http://schemas.microsoft.com/office/drawing/2014/main" id="{914F65DD-E384-46F0-91C2-B02F235C2B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67731" y="2014539"/>
            <a:ext cx="13004800" cy="6072187"/>
          </a:xfrm>
          <a:prstGeom prst="rect">
            <a:avLst/>
          </a:prstGeom>
        </p:spPr>
      </p:pic>
      <p:pic>
        <p:nvPicPr>
          <p:cNvPr id="4" name="Picture 3">
            <a:extLst>
              <a:ext uri="{FF2B5EF4-FFF2-40B4-BE49-F238E27FC236}">
                <a16:creationId xmlns:a16="http://schemas.microsoft.com/office/drawing/2014/main" id="{2899A5AF-D58C-4EFE-A726-19F2BB1D0E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67731" y="2014539"/>
            <a:ext cx="13004800" cy="6072187"/>
          </a:xfrm>
          <a:prstGeom prst="rect">
            <a:avLst/>
          </a:prstGeom>
        </p:spPr>
      </p:pic>
      <p:sp>
        <p:nvSpPr>
          <p:cNvPr id="5" name="Rectangle 4">
            <a:extLst>
              <a:ext uri="{FF2B5EF4-FFF2-40B4-BE49-F238E27FC236}">
                <a16:creationId xmlns:a16="http://schemas.microsoft.com/office/drawing/2014/main" id="{ADA35336-6AF9-4627-BAE8-1387643BBF77}"/>
              </a:ext>
            </a:extLst>
          </p:cNvPr>
          <p:cNvSpPr/>
          <p:nvPr/>
        </p:nvSpPr>
        <p:spPr>
          <a:xfrm>
            <a:off x="7282656" y="8668604"/>
            <a:ext cx="7410450" cy="461665"/>
          </a:xfrm>
          <a:prstGeom prst="rect">
            <a:avLst/>
          </a:prstGeom>
        </p:spPr>
        <p:txBody>
          <a:bodyPr wrap="square">
            <a:spAutoFit/>
          </a:bodyPr>
          <a:lstStyle/>
          <a:p>
            <a:r>
              <a:rPr lang="en-GB" sz="2400" dirty="0">
                <a:solidFill>
                  <a:schemeClr val="tx1">
                    <a:lumMod val="50000"/>
                  </a:schemeClr>
                </a:solidFill>
              </a:rPr>
              <a:t>https://maps.cdrc.ac.uk/#/geodemographics/iuc18/</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8054" y="942848"/>
            <a:ext cx="6012119" cy="6534912"/>
          </a:xfrm>
          <a:prstGeom prst="rect">
            <a:avLst/>
          </a:prstGeom>
          <a:noFill/>
          <a:ln w="12700" cap="flat">
            <a:noFill/>
            <a:miter lim="800000"/>
            <a:headEnd/>
            <a:tailEnd/>
          </a:ln>
        </p:spPr>
      </p:pic>
      <p:sp>
        <p:nvSpPr>
          <p:cNvPr id="32772" name="Rectangle 4"/>
          <p:cNvSpPr>
            <a:spLocks/>
          </p:cNvSpPr>
          <p:nvPr/>
        </p:nvSpPr>
        <p:spPr bwMode="auto">
          <a:xfrm>
            <a:off x="11456569" y="9257792"/>
            <a:ext cx="3521797" cy="196977"/>
          </a:xfrm>
          <a:prstGeom prst="rect">
            <a:avLst/>
          </a:prstGeom>
          <a:noFill/>
          <a:ln w="12700" cap="flat">
            <a:noFill/>
            <a:miter lim="800000"/>
            <a:headEnd type="none" w="med" len="med"/>
            <a:tailEnd type="none" w="med" len="med"/>
          </a:ln>
        </p:spPr>
        <p:txBody>
          <a:bodyPr wrap="none" lIns="0" tIns="0" rIns="0" bIns="0" anchor="ctr">
            <a:spAutoFit/>
          </a:bodyPr>
          <a:lstStyle/>
          <a:p>
            <a:r>
              <a:rPr lang="en-US" sz="1280" u="sng" dirty="0">
                <a:ea typeface="Gill Sans Light" charset="0"/>
                <a:cs typeface="Gill Sans Light" charset="0"/>
                <a:hlinkClick r:id="rId3"/>
              </a:rPr>
              <a:t>http://www.flickr.com/photos/iambigred/62451246</a:t>
            </a:r>
            <a:endParaRPr lang="en-US" sz="1280" u="sng" dirty="0">
              <a:ea typeface="Gill Sans Light" charset="0"/>
              <a:cs typeface="Gill Sans Light" charset="0"/>
            </a:endParaRPr>
          </a:p>
        </p:txBody>
      </p:sp>
      <p:pic>
        <p:nvPicPr>
          <p:cNvPr id="327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4946" y="942849"/>
            <a:ext cx="5236708" cy="6534911"/>
          </a:xfrm>
          <a:prstGeom prst="rect">
            <a:avLst/>
          </a:prstGeom>
          <a:noFill/>
          <a:ln w="12700" cap="flat">
            <a:noFill/>
            <a:miter lim="800000"/>
            <a:headEnd/>
            <a:tailEnd/>
          </a:ln>
        </p:spPr>
      </p:pic>
      <p:sp>
        <p:nvSpPr>
          <p:cNvPr id="11" name="Rectangle 3"/>
          <p:cNvSpPr>
            <a:spLocks/>
          </p:cNvSpPr>
          <p:nvPr/>
        </p:nvSpPr>
        <p:spPr bwMode="auto">
          <a:xfrm>
            <a:off x="8364403" y="7477760"/>
            <a:ext cx="1928413"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School</a:t>
            </a:r>
          </a:p>
        </p:txBody>
      </p:sp>
      <p:sp>
        <p:nvSpPr>
          <p:cNvPr id="12" name="Rectangle 7"/>
          <p:cNvSpPr>
            <a:spLocks/>
          </p:cNvSpPr>
          <p:nvPr/>
        </p:nvSpPr>
        <p:spPr bwMode="auto">
          <a:xfrm>
            <a:off x="2774945" y="7432334"/>
            <a:ext cx="2753959" cy="787908"/>
          </a:xfrm>
          <a:prstGeom prst="rect">
            <a:avLst/>
          </a:prstGeom>
          <a:noFill/>
          <a:ln w="12700" cap="flat">
            <a:noFill/>
            <a:miter lim="800000"/>
            <a:headEnd type="none" w="med" len="med"/>
            <a:tailEnd type="none" w="med" len="med"/>
          </a:ln>
        </p:spPr>
        <p:txBody>
          <a:bodyPr wrap="none" lIns="0" tIns="0" rIns="0" bIns="0" anchor="ctr">
            <a:spAutoFit/>
          </a:bodyPr>
          <a:lstStyle/>
          <a:p>
            <a:r>
              <a:rPr lang="en-US" sz="5120" dirty="0">
                <a:solidFill>
                  <a:schemeClr val="bg1">
                    <a:lumMod val="50000"/>
                    <a:lumOff val="50000"/>
                  </a:schemeClr>
                </a:solidFill>
                <a:ea typeface="Gill Sans Light" charset="0"/>
                <a:cs typeface="Gill Sans Light" charset="0"/>
              </a:rPr>
              <a:t>University</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D083-7F79-594E-B6BA-3D9EAAF4B46D}"/>
              </a:ext>
            </a:extLst>
          </p:cNvPr>
          <p:cNvSpPr>
            <a:spLocks noGrp="1"/>
          </p:cNvSpPr>
          <p:nvPr>
            <p:ph type="title"/>
          </p:nvPr>
        </p:nvSpPr>
        <p:spPr/>
        <p:txBody>
          <a:bodyPr/>
          <a:lstStyle/>
          <a:p>
            <a:r>
              <a:rPr lang="en-GB" dirty="0"/>
              <a:t>e-Professionals</a:t>
            </a:r>
          </a:p>
        </p:txBody>
      </p:sp>
      <p:pic>
        <p:nvPicPr>
          <p:cNvPr id="3" name="Picture 2">
            <a:extLst>
              <a:ext uri="{FF2B5EF4-FFF2-40B4-BE49-F238E27FC236}">
                <a16:creationId xmlns:a16="http://schemas.microsoft.com/office/drawing/2014/main" id="{CE7FA4DA-0FF5-EA4F-8E16-BDB5C43D3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0151" y="1859280"/>
            <a:ext cx="10243820" cy="7915679"/>
          </a:xfrm>
          <a:prstGeom prst="rect">
            <a:avLst/>
          </a:prstGeom>
        </p:spPr>
      </p:pic>
    </p:spTree>
    <p:extLst>
      <p:ext uri="{BB962C8B-B14F-4D97-AF65-F5344CB8AC3E}">
        <p14:creationId xmlns:p14="http://schemas.microsoft.com/office/powerpoint/2010/main" val="38225946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D083-7F79-594E-B6BA-3D9EAAF4B46D}"/>
              </a:ext>
            </a:extLst>
          </p:cNvPr>
          <p:cNvSpPr>
            <a:spLocks noGrp="1"/>
          </p:cNvSpPr>
          <p:nvPr>
            <p:ph type="title"/>
          </p:nvPr>
        </p:nvSpPr>
        <p:spPr/>
        <p:txBody>
          <a:bodyPr/>
          <a:lstStyle/>
          <a:p>
            <a:r>
              <a:rPr lang="en-GB" dirty="0"/>
              <a:t>e-Professionals</a:t>
            </a:r>
          </a:p>
        </p:txBody>
      </p:sp>
      <p:sp>
        <p:nvSpPr>
          <p:cNvPr id="4" name="Text Placeholder 3">
            <a:extLst>
              <a:ext uri="{FF2B5EF4-FFF2-40B4-BE49-F238E27FC236}">
                <a16:creationId xmlns:a16="http://schemas.microsoft.com/office/drawing/2014/main" id="{6EDD3DE9-3CCC-DD4F-9E19-B8FE82C8A7BF}"/>
              </a:ext>
            </a:extLst>
          </p:cNvPr>
          <p:cNvSpPr>
            <a:spLocks noGrp="1"/>
          </p:cNvSpPr>
          <p:nvPr>
            <p:ph type="body" idx="1"/>
          </p:nvPr>
        </p:nvSpPr>
        <p:spPr/>
        <p:txBody>
          <a:bodyPr>
            <a:normAutofit fontScale="92500" lnSpcReduction="10000"/>
          </a:bodyPr>
          <a:lstStyle/>
          <a:p>
            <a:r>
              <a:rPr lang="en-GB" dirty="0"/>
              <a:t>The </a:t>
            </a:r>
            <a:r>
              <a:rPr lang="en-GB" i="1" dirty="0"/>
              <a:t>e-Professionals</a:t>
            </a:r>
            <a:r>
              <a:rPr lang="en-GB" dirty="0"/>
              <a:t> Group have </a:t>
            </a:r>
            <a:r>
              <a:rPr lang="en-GB" b="1" dirty="0"/>
              <a:t>high levels of Internet engagement</a:t>
            </a:r>
            <a:r>
              <a:rPr lang="en-GB" dirty="0"/>
              <a:t>, and comprises </a:t>
            </a:r>
            <a:r>
              <a:rPr lang="en-GB" b="1" dirty="0"/>
              <a:t>fairly young populations </a:t>
            </a:r>
            <a:r>
              <a:rPr lang="en-GB" dirty="0"/>
              <a:t>of </a:t>
            </a:r>
            <a:r>
              <a:rPr lang="en-GB" b="1" dirty="0"/>
              <a:t>urban</a:t>
            </a:r>
            <a:r>
              <a:rPr lang="en-GB" dirty="0"/>
              <a:t> professionals, typically aged </a:t>
            </a:r>
            <a:r>
              <a:rPr lang="en-GB" b="1" dirty="0"/>
              <a:t>between 25 and 34</a:t>
            </a:r>
            <a:r>
              <a:rPr lang="en-GB" dirty="0"/>
              <a:t>. They are </a:t>
            </a:r>
            <a:r>
              <a:rPr lang="en-GB" b="1" dirty="0"/>
              <a:t>experienced users</a:t>
            </a:r>
            <a:r>
              <a:rPr lang="en-GB" dirty="0"/>
              <a:t> and engage with the Internet </a:t>
            </a:r>
            <a:r>
              <a:rPr lang="en-GB" b="1" dirty="0"/>
              <a:t>daily</a:t>
            </a:r>
            <a:r>
              <a:rPr lang="en-GB" dirty="0"/>
              <a:t> and in a variety of settings. While </a:t>
            </a:r>
            <a:r>
              <a:rPr lang="en-GB" b="1" dirty="0"/>
              <a:t>communication and entertainment </a:t>
            </a:r>
            <a:r>
              <a:rPr lang="en-GB" dirty="0"/>
              <a:t>activities are very common, they tend to favour </a:t>
            </a:r>
            <a:r>
              <a:rPr lang="en-GB" b="1" dirty="0"/>
              <a:t>entertainment</a:t>
            </a:r>
            <a:r>
              <a:rPr lang="en-GB" dirty="0"/>
              <a:t>, such as gaming, more than social networks. They also carry out a </a:t>
            </a:r>
            <a:r>
              <a:rPr lang="en-GB" b="1" dirty="0"/>
              <a:t>significant portion of shopping activities </a:t>
            </a:r>
            <a:r>
              <a:rPr lang="en-GB" dirty="0"/>
              <a:t>online, particularly for non-groceries, and they use a variety of devices and methods to access the Internet. This Group is ethnically diverse, with a very strong representation of white, non-British populations. They are well-qualified and have very high availability of Internet at work. This Group tends to be found in residential areas abutting city centres or within affluent suburbs.</a:t>
            </a:r>
          </a:p>
        </p:txBody>
      </p:sp>
    </p:spTree>
    <p:extLst>
      <p:ext uri="{BB962C8B-B14F-4D97-AF65-F5344CB8AC3E}">
        <p14:creationId xmlns:p14="http://schemas.microsoft.com/office/powerpoint/2010/main" val="327458731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0DEAD-003B-3146-9026-0AF879DA3BDD}"/>
              </a:ext>
            </a:extLst>
          </p:cNvPr>
          <p:cNvSpPr>
            <a:spLocks noGrp="1"/>
          </p:cNvSpPr>
          <p:nvPr>
            <p:ph type="title"/>
          </p:nvPr>
        </p:nvSpPr>
        <p:spPr>
          <a:xfrm>
            <a:off x="2574131" y="254000"/>
            <a:ext cx="11645900" cy="2159000"/>
          </a:xfrm>
        </p:spPr>
        <p:txBody>
          <a:bodyPr>
            <a:normAutofit fontScale="90000"/>
          </a:bodyPr>
          <a:lstStyle/>
          <a:p>
            <a:r>
              <a:rPr lang="en-GB" dirty="0"/>
              <a:t>Settled Offline Communities</a:t>
            </a:r>
          </a:p>
        </p:txBody>
      </p:sp>
      <p:pic>
        <p:nvPicPr>
          <p:cNvPr id="4" name="Picture 3">
            <a:extLst>
              <a:ext uri="{FF2B5EF4-FFF2-40B4-BE49-F238E27FC236}">
                <a16:creationId xmlns:a16="http://schemas.microsoft.com/office/drawing/2014/main" id="{D5771409-5898-A746-86C4-6BA61FB9A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771" y="1711498"/>
            <a:ext cx="10078720" cy="7788102"/>
          </a:xfrm>
          <a:prstGeom prst="rect">
            <a:avLst/>
          </a:prstGeom>
        </p:spPr>
      </p:pic>
    </p:spTree>
    <p:extLst>
      <p:ext uri="{BB962C8B-B14F-4D97-AF65-F5344CB8AC3E}">
        <p14:creationId xmlns:p14="http://schemas.microsoft.com/office/powerpoint/2010/main" val="305305769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289C39-8A19-EF40-824D-55E767826DB7}"/>
              </a:ext>
            </a:extLst>
          </p:cNvPr>
          <p:cNvSpPr>
            <a:spLocks noGrp="1"/>
          </p:cNvSpPr>
          <p:nvPr>
            <p:ph type="title"/>
          </p:nvPr>
        </p:nvSpPr>
        <p:spPr>
          <a:xfrm>
            <a:off x="2696051" y="254000"/>
            <a:ext cx="11523980" cy="2159000"/>
          </a:xfrm>
        </p:spPr>
        <p:txBody>
          <a:bodyPr>
            <a:normAutofit fontScale="90000"/>
          </a:bodyPr>
          <a:lstStyle/>
          <a:p>
            <a:r>
              <a:rPr lang="en-GB" dirty="0"/>
              <a:t>Settled Offline Communities</a:t>
            </a:r>
          </a:p>
        </p:txBody>
      </p:sp>
      <p:sp>
        <p:nvSpPr>
          <p:cNvPr id="4" name="Text Placeholder 3">
            <a:extLst>
              <a:ext uri="{FF2B5EF4-FFF2-40B4-BE49-F238E27FC236}">
                <a16:creationId xmlns:a16="http://schemas.microsoft.com/office/drawing/2014/main" id="{E9BCD83C-5F77-914F-BD09-8A37A6D8A167}"/>
              </a:ext>
            </a:extLst>
          </p:cNvPr>
          <p:cNvSpPr>
            <a:spLocks noGrp="1"/>
          </p:cNvSpPr>
          <p:nvPr>
            <p:ph type="body" idx="1"/>
          </p:nvPr>
        </p:nvSpPr>
        <p:spPr/>
        <p:txBody>
          <a:bodyPr>
            <a:normAutofit/>
          </a:bodyPr>
          <a:lstStyle/>
          <a:p>
            <a:r>
              <a:rPr lang="en-GB" dirty="0"/>
              <a:t>Most members of this Group are </a:t>
            </a:r>
            <a:r>
              <a:rPr lang="en-GB" b="1" dirty="0"/>
              <a:t>elderly, White British and retired</a:t>
            </a:r>
            <a:r>
              <a:rPr lang="en-GB" dirty="0"/>
              <a:t>, and tend to reside in semi-rural areas. They undertake only </a:t>
            </a:r>
            <a:r>
              <a:rPr lang="en-GB" b="1" dirty="0"/>
              <a:t>limited engagement </a:t>
            </a:r>
            <a:r>
              <a:rPr lang="en-GB" dirty="0"/>
              <a:t>with the Internet (Figure 12), they may have only rare access or indeed no access to it at all. Any online behaviour tends to be through home computers rather than mobile devices, and is focused upon </a:t>
            </a:r>
            <a:r>
              <a:rPr lang="en-GB" b="1" dirty="0"/>
              <a:t>information seeking and limited online shopping </a:t>
            </a:r>
            <a:r>
              <a:rPr lang="en-GB" dirty="0"/>
              <a:t>(particularly for more bulky items such as white goods) rather than social networking, gaming or media streaming.</a:t>
            </a:r>
          </a:p>
        </p:txBody>
      </p:sp>
    </p:spTree>
    <p:extLst>
      <p:ext uri="{BB962C8B-B14F-4D97-AF65-F5344CB8AC3E}">
        <p14:creationId xmlns:p14="http://schemas.microsoft.com/office/powerpoint/2010/main" val="64285064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7F18-2DB9-2B45-B3ED-A3069DA762D8}"/>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0F358677-4565-4E4B-B90A-34E6E01767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167731" y="0"/>
            <a:ext cx="13004800" cy="9753600"/>
          </a:xfrm>
          <a:prstGeom prst="rect">
            <a:avLst/>
          </a:prstGeom>
        </p:spPr>
      </p:pic>
      <p:pic>
        <p:nvPicPr>
          <p:cNvPr id="4" name="Picture 3">
            <a:extLst>
              <a:ext uri="{FF2B5EF4-FFF2-40B4-BE49-F238E27FC236}">
                <a16:creationId xmlns:a16="http://schemas.microsoft.com/office/drawing/2014/main" id="{92A00C6C-41CF-AD43-BE6E-73B61BE31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8151" y="0"/>
            <a:ext cx="3804381" cy="3092450"/>
          </a:xfrm>
          <a:prstGeom prst="rect">
            <a:avLst/>
          </a:prstGeom>
        </p:spPr>
      </p:pic>
    </p:spTree>
    <p:extLst>
      <p:ext uri="{BB962C8B-B14F-4D97-AF65-F5344CB8AC3E}">
        <p14:creationId xmlns:p14="http://schemas.microsoft.com/office/powerpoint/2010/main" val="411198224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33384-1A44-824D-9CEC-4983AF2D454B}"/>
              </a:ext>
            </a:extLst>
          </p:cNvPr>
          <p:cNvSpPr>
            <a:spLocks noGrp="1"/>
          </p:cNvSpPr>
          <p:nvPr>
            <p:ph type="title"/>
          </p:nvPr>
        </p:nvSpPr>
        <p:spPr/>
        <p:txBody>
          <a:bodyPr/>
          <a:lstStyle/>
          <a:p>
            <a:r>
              <a:rPr lang="en-GB" dirty="0"/>
              <a:t>Census 2021…</a:t>
            </a:r>
          </a:p>
        </p:txBody>
      </p:sp>
      <p:pic>
        <p:nvPicPr>
          <p:cNvPr id="3" name="Picture 2">
            <a:extLst>
              <a:ext uri="{FF2B5EF4-FFF2-40B4-BE49-F238E27FC236}">
                <a16:creationId xmlns:a16="http://schemas.microsoft.com/office/drawing/2014/main" id="{53E33747-99D4-EE45-918F-901EFD3B8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5171" y="2011371"/>
            <a:ext cx="7516368" cy="6235271"/>
          </a:xfrm>
          <a:prstGeom prst="rect">
            <a:avLst/>
          </a:prstGeom>
        </p:spPr>
      </p:pic>
    </p:spTree>
    <p:extLst>
      <p:ext uri="{BB962C8B-B14F-4D97-AF65-F5344CB8AC3E}">
        <p14:creationId xmlns:p14="http://schemas.microsoft.com/office/powerpoint/2010/main" val="191768399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2B34C538-AB98-DB44-8876-8DE70891FEB2}"/>
              </a:ext>
            </a:extLst>
          </p:cNvPr>
          <p:cNvPicPr>
            <a:picLocks noGrp="1" noChangeAspect="1"/>
          </p:cNvPicPr>
          <p:nvPr>
            <p:ph type="pic" sz="half" idx="13"/>
          </p:nvPr>
        </p:nvPicPr>
        <p:blipFill>
          <a:blip r:embed="rId2" cstate="print">
            <a:extLst>
              <a:ext uri="{28A0092B-C50C-407E-A947-70E740481C1C}">
                <a14:useLocalDpi xmlns:a14="http://schemas.microsoft.com/office/drawing/2010/main" val="0"/>
              </a:ext>
            </a:extLst>
          </a:blip>
          <a:srcRect/>
          <a:stretch>
            <a:fillRect/>
          </a:stretch>
        </p:blipFill>
        <p:spPr>
          <a:prstGeom prst="rect">
            <a:avLst/>
          </a:prstGeom>
        </p:spPr>
      </p:pic>
      <p:sp>
        <p:nvSpPr>
          <p:cNvPr id="3" name="Title 2">
            <a:extLst>
              <a:ext uri="{FF2B5EF4-FFF2-40B4-BE49-F238E27FC236}">
                <a16:creationId xmlns:a16="http://schemas.microsoft.com/office/drawing/2014/main" id="{752AB35B-EDF2-2C44-A0FA-71C7F47C4611}"/>
              </a:ext>
            </a:extLst>
          </p:cNvPr>
          <p:cNvSpPr>
            <a:spLocks noGrp="1"/>
          </p:cNvSpPr>
          <p:nvPr>
            <p:ph type="title"/>
          </p:nvPr>
        </p:nvSpPr>
        <p:spPr/>
        <p:txBody>
          <a:bodyPr/>
          <a:lstStyle/>
          <a:p>
            <a:r>
              <a:rPr lang="en-GB" dirty="0"/>
              <a:t>Census 2021</a:t>
            </a:r>
          </a:p>
        </p:txBody>
      </p:sp>
      <p:sp>
        <p:nvSpPr>
          <p:cNvPr id="4" name="Text Placeholder 3">
            <a:extLst>
              <a:ext uri="{FF2B5EF4-FFF2-40B4-BE49-F238E27FC236}">
                <a16:creationId xmlns:a16="http://schemas.microsoft.com/office/drawing/2014/main" id="{400563B4-1ED9-BB4D-9B1C-F5E7D264425E}"/>
              </a:ext>
            </a:extLst>
          </p:cNvPr>
          <p:cNvSpPr>
            <a:spLocks noGrp="1"/>
          </p:cNvSpPr>
          <p:nvPr>
            <p:ph type="body" sz="half" idx="1"/>
          </p:nvPr>
        </p:nvSpPr>
        <p:spPr/>
        <p:txBody>
          <a:bodyPr/>
          <a:lstStyle/>
          <a:p>
            <a:r>
              <a:rPr lang="en-GB" dirty="0">
                <a:solidFill>
                  <a:schemeClr val="bg1">
                    <a:lumMod val="75000"/>
                    <a:lumOff val="25000"/>
                  </a:schemeClr>
                </a:solidFill>
              </a:rPr>
              <a:t>100k Households located in 7 LAD; alongside a further 108,000 randomly selected households across the rest of England and Wales </a:t>
            </a:r>
          </a:p>
        </p:txBody>
      </p:sp>
    </p:spTree>
    <p:extLst>
      <p:ext uri="{BB962C8B-B14F-4D97-AF65-F5344CB8AC3E}">
        <p14:creationId xmlns:p14="http://schemas.microsoft.com/office/powerpoint/2010/main" val="2761710174"/>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A91956-68DB-6441-A418-BA44BE3A8A7C}"/>
              </a:ext>
            </a:extLst>
          </p:cNvPr>
          <p:cNvSpPr>
            <a:spLocks noGrp="1"/>
          </p:cNvSpPr>
          <p:nvPr>
            <p:ph type="title"/>
          </p:nvPr>
        </p:nvSpPr>
        <p:spPr/>
        <p:txBody>
          <a:bodyPr/>
          <a:lstStyle/>
          <a:p>
            <a:endParaRPr lang="en-GB"/>
          </a:p>
        </p:txBody>
      </p:sp>
      <p:pic>
        <p:nvPicPr>
          <p:cNvPr id="6" name="Picture 5" descr="A close up of text on a white background&#10;&#10;Description automatically generated">
            <a:extLst>
              <a:ext uri="{FF2B5EF4-FFF2-40B4-BE49-F238E27FC236}">
                <a16:creationId xmlns:a16="http://schemas.microsoft.com/office/drawing/2014/main" id="{7A6C398E-B818-514B-976B-813EDF1B68D7}"/>
              </a:ext>
            </a:extLst>
          </p:cNvPr>
          <p:cNvPicPr/>
          <p:nvPr/>
        </p:nvPicPr>
        <p:blipFill>
          <a:blip r:embed="rId2" cstate="hqprint">
            <a:extLst>
              <a:ext uri="{28A0092B-C50C-407E-A947-70E740481C1C}">
                <a14:useLocalDpi xmlns:a14="http://schemas.microsoft.com/office/drawing/2010/main" val="0"/>
              </a:ext>
            </a:extLst>
          </a:blip>
          <a:stretch>
            <a:fillRect/>
          </a:stretch>
        </p:blipFill>
        <p:spPr>
          <a:xfrm>
            <a:off x="2167731" y="804262"/>
            <a:ext cx="13004800" cy="8695338"/>
          </a:xfrm>
          <a:prstGeom prst="rect">
            <a:avLst/>
          </a:prstGeom>
        </p:spPr>
      </p:pic>
    </p:spTree>
    <p:extLst>
      <p:ext uri="{BB962C8B-B14F-4D97-AF65-F5344CB8AC3E}">
        <p14:creationId xmlns:p14="http://schemas.microsoft.com/office/powerpoint/2010/main" val="2872886677"/>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E374E-2F7E-CD49-85C7-FD3B12CAF945}"/>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F28140E1-A18F-A74D-A89E-053424AE7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644939"/>
            <a:ext cx="13004800" cy="8025820"/>
          </a:xfrm>
          <a:prstGeom prst="rect">
            <a:avLst/>
          </a:prstGeom>
        </p:spPr>
      </p:pic>
    </p:spTree>
    <p:extLst>
      <p:ext uri="{BB962C8B-B14F-4D97-AF65-F5344CB8AC3E}">
        <p14:creationId xmlns:p14="http://schemas.microsoft.com/office/powerpoint/2010/main" val="1705457135"/>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DBB2C-AF40-F94E-B5FA-646B411165B3}"/>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95E78AEC-DFC6-DE4E-A64B-983D7F3AF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731" y="433138"/>
            <a:ext cx="12958084" cy="7996989"/>
          </a:xfrm>
          <a:prstGeom prst="rect">
            <a:avLst/>
          </a:prstGeom>
        </p:spPr>
      </p:pic>
    </p:spTree>
    <p:extLst>
      <p:ext uri="{BB962C8B-B14F-4D97-AF65-F5344CB8AC3E}">
        <p14:creationId xmlns:p14="http://schemas.microsoft.com/office/powerpoint/2010/main" val="1742692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Variables v Contexts</a:t>
            </a:r>
          </a:p>
        </p:txBody>
      </p:sp>
      <p:sp>
        <p:nvSpPr>
          <p:cNvPr id="3" name="Content Placeholder 2"/>
          <p:cNvSpPr>
            <a:spLocks noGrp="1"/>
          </p:cNvSpPr>
          <p:nvPr>
            <p:ph idx="1"/>
          </p:nvPr>
        </p:nvSpPr>
        <p:spPr/>
        <p:txBody>
          <a:bodyPr>
            <a:normAutofit fontScale="40000" lnSpcReduction="20000"/>
          </a:bodyPr>
          <a:lstStyle/>
          <a:p>
            <a:r>
              <a:rPr lang="en-US" sz="6000" dirty="0">
                <a:solidFill>
                  <a:srgbClr val="53585F"/>
                </a:solidFill>
              </a:rPr>
              <a:t>A variables mode of inquiry seek to </a:t>
            </a:r>
            <a:r>
              <a:rPr lang="en-US" sz="6000" u="sng" dirty="0">
                <a:solidFill>
                  <a:srgbClr val="53585F"/>
                </a:solidFill>
              </a:rPr>
              <a:t>assess the influence of an abstract concept (e.g. as wealth or education) on some sort of outcome of interest. </a:t>
            </a:r>
          </a:p>
          <a:p>
            <a:r>
              <a:rPr lang="en-US" sz="6000" dirty="0">
                <a:solidFill>
                  <a:srgbClr val="53585F"/>
                </a:solidFill>
              </a:rPr>
              <a:t>A contextual mode of analysis sees neighborhoods as </a:t>
            </a:r>
            <a:r>
              <a:rPr lang="en-US" sz="6000" u="sng" dirty="0">
                <a:solidFill>
                  <a:srgbClr val="53585F"/>
                </a:solidFill>
              </a:rPr>
              <a:t>bundles of variables that are difficult to separate</a:t>
            </a:r>
          </a:p>
          <a:p>
            <a:pPr lvl="1"/>
            <a:r>
              <a:rPr lang="en-US" sz="6100" dirty="0">
                <a:solidFill>
                  <a:srgbClr val="53585F"/>
                </a:solidFill>
              </a:rPr>
              <a:t>Neighborhood-to-neighborhood differences are conceptualized as changes of type, rather than increments to variables, and additionally are more prevalently descriptive rather than explanatory.</a:t>
            </a:r>
          </a:p>
          <a:p>
            <a:pPr lvl="1"/>
            <a:r>
              <a:rPr lang="en-US" sz="6100" dirty="0">
                <a:solidFill>
                  <a:srgbClr val="53585F"/>
                </a:solidFill>
              </a:rPr>
              <a:t>Two types</a:t>
            </a:r>
          </a:p>
          <a:p>
            <a:pPr lvl="2"/>
            <a:r>
              <a:rPr lang="en-US" sz="6100" dirty="0">
                <a:solidFill>
                  <a:srgbClr val="53585F"/>
                </a:solidFill>
              </a:rPr>
              <a:t>Continuous measure of the constructs that they are designed to assess (see Lecture 10)</a:t>
            </a:r>
          </a:p>
          <a:p>
            <a:pPr lvl="2"/>
            <a:r>
              <a:rPr lang="en-US" sz="6100" dirty="0">
                <a:solidFill>
                  <a:srgbClr val="53585F"/>
                </a:solidFill>
              </a:rPr>
              <a:t>A categorical classification technique that is prevalently referred to as geodemographics</a:t>
            </a:r>
          </a:p>
          <a:p>
            <a:endParaRPr lang="en-GB" dirty="0"/>
          </a:p>
        </p:txBody>
      </p:sp>
    </p:spTree>
    <p:extLst>
      <p:ext uri="{BB962C8B-B14F-4D97-AF65-F5344CB8AC3E}">
        <p14:creationId xmlns:p14="http://schemas.microsoft.com/office/powerpoint/2010/main" val="747236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F9424-C16B-6243-A0EA-4E78225907C7}"/>
              </a:ext>
            </a:extLst>
          </p:cNvPr>
          <p:cNvSpPr>
            <a:spLocks noGrp="1"/>
          </p:cNvSpPr>
          <p:nvPr>
            <p:ph type="title"/>
          </p:nvPr>
        </p:nvSpPr>
        <p:spPr/>
        <p:txBody>
          <a:bodyPr/>
          <a:lstStyle/>
          <a:p>
            <a:r>
              <a:rPr lang="en-GB" dirty="0"/>
              <a:t>Hybrid Geodemographics</a:t>
            </a:r>
          </a:p>
        </p:txBody>
      </p:sp>
      <p:sp>
        <p:nvSpPr>
          <p:cNvPr id="3" name="Text Placeholder 2">
            <a:extLst>
              <a:ext uri="{FF2B5EF4-FFF2-40B4-BE49-F238E27FC236}">
                <a16:creationId xmlns:a16="http://schemas.microsoft.com/office/drawing/2014/main" id="{39B15870-4D5D-6242-B182-CC0BC8753AD7}"/>
              </a:ext>
            </a:extLst>
          </p:cNvPr>
          <p:cNvSpPr>
            <a:spLocks noGrp="1"/>
          </p:cNvSpPr>
          <p:nvPr>
            <p:ph type="body" idx="1"/>
          </p:nvPr>
        </p:nvSpPr>
        <p:spPr/>
        <p:txBody>
          <a:bodyPr/>
          <a:lstStyle/>
          <a:p>
            <a:r>
              <a:rPr lang="en-GB" dirty="0"/>
              <a:t>Hybrid geodemographics enable a way that services like the CDRC can widen access to consumer data</a:t>
            </a:r>
          </a:p>
          <a:p>
            <a:r>
              <a:rPr lang="en-GB" dirty="0"/>
              <a:t>There is a wealth of data on digital inclusion / exclusion</a:t>
            </a:r>
          </a:p>
          <a:p>
            <a:r>
              <a:rPr lang="en-GB" dirty="0"/>
              <a:t>Such classifications can provide real world insight</a:t>
            </a:r>
          </a:p>
        </p:txBody>
      </p:sp>
    </p:spTree>
    <p:extLst>
      <p:ext uri="{BB962C8B-B14F-4D97-AF65-F5344CB8AC3E}">
        <p14:creationId xmlns:p14="http://schemas.microsoft.com/office/powerpoint/2010/main" val="2324331398"/>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type="body" idx="1"/>
          </p:nvPr>
        </p:nvSpPr>
        <p:spPr/>
        <p:txBody>
          <a:bodyPr/>
          <a:lstStyle/>
          <a:p>
            <a:r>
              <a:rPr lang="en-US" dirty="0"/>
              <a:t>Introduced Geodemographic classification as an example of the contextual paradigm in urban analytics</a:t>
            </a:r>
          </a:p>
          <a:p>
            <a:r>
              <a:rPr lang="en-US" dirty="0"/>
              <a:t>Outlined how a Geodemographics can be created</a:t>
            </a:r>
          </a:p>
          <a:p>
            <a:r>
              <a:rPr lang="en-US" dirty="0"/>
              <a:t>Provided examples of commercial geodemographics</a:t>
            </a:r>
          </a:p>
          <a:p>
            <a:r>
              <a:rPr lang="en-US" dirty="0"/>
              <a:t>Illustrated how “hybrid Geodemographics” can bridge open and closed classifications to create new insights</a:t>
            </a:r>
          </a:p>
          <a:p>
            <a:endParaRPr lang="en-US" dirty="0"/>
          </a:p>
          <a:p>
            <a:endParaRPr lang="en-US" dirty="0"/>
          </a:p>
        </p:txBody>
      </p:sp>
    </p:spTree>
    <p:extLst>
      <p:ext uri="{BB962C8B-B14F-4D97-AF65-F5344CB8AC3E}">
        <p14:creationId xmlns:p14="http://schemas.microsoft.com/office/powerpoint/2010/main" val="108941347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7563" y="2517847"/>
            <a:ext cx="4387927" cy="5613552"/>
          </a:xfrm>
          <a:prstGeom prst="rect">
            <a:avLst/>
          </a:prstGeom>
          <a:noFill/>
          <a:ln w="9525">
            <a:noFill/>
            <a:miter lim="800000"/>
            <a:headEnd/>
            <a:tailEnd/>
          </a:ln>
          <a:effectLst/>
        </p:spPr>
      </p:pic>
      <p:sp>
        <p:nvSpPr>
          <p:cNvPr id="4" name="Rectangle 3"/>
          <p:cNvSpPr/>
          <p:nvPr/>
        </p:nvSpPr>
        <p:spPr>
          <a:xfrm>
            <a:off x="10497563" y="8197729"/>
            <a:ext cx="4834169" cy="748859"/>
          </a:xfrm>
          <a:prstGeom prst="rect">
            <a:avLst/>
          </a:prstGeom>
        </p:spPr>
        <p:txBody>
          <a:bodyPr wrap="square">
            <a:spAutoFit/>
          </a:bodyPr>
          <a:lstStyle/>
          <a:p>
            <a:r>
              <a:rPr lang="en-GB" sz="1422" i="1" dirty="0">
                <a:solidFill>
                  <a:schemeClr val="bg1">
                    <a:lumMod val="50000"/>
                    <a:lumOff val="50000"/>
                  </a:schemeClr>
                </a:solidFill>
              </a:rPr>
              <a:t>Waldo </a:t>
            </a:r>
            <a:r>
              <a:rPr lang="en-GB" sz="1422" i="1" dirty="0" err="1">
                <a:solidFill>
                  <a:schemeClr val="bg1">
                    <a:lumMod val="50000"/>
                    <a:lumOff val="50000"/>
                  </a:schemeClr>
                </a:solidFill>
              </a:rPr>
              <a:t>Tobler</a:t>
            </a:r>
            <a:r>
              <a:rPr lang="en-GB" sz="1422" i="1" dirty="0">
                <a:solidFill>
                  <a:schemeClr val="bg1">
                    <a:lumMod val="50000"/>
                    <a:lumOff val="50000"/>
                  </a:schemeClr>
                </a:solidFill>
              </a:rPr>
              <a:t> in front of the Newberry Library. Chicago, November 2007 (http://en.wikipedia.org/wiki/Waldo_R._Tobler)</a:t>
            </a:r>
          </a:p>
        </p:txBody>
      </p:sp>
      <p:sp>
        <p:nvSpPr>
          <p:cNvPr id="7" name="Title 6"/>
          <p:cNvSpPr>
            <a:spLocks noGrp="1"/>
          </p:cNvSpPr>
          <p:nvPr>
            <p:ph type="title"/>
          </p:nvPr>
        </p:nvSpPr>
        <p:spPr/>
        <p:txBody>
          <a:bodyPr>
            <a:normAutofit/>
          </a:bodyPr>
          <a:lstStyle/>
          <a:p>
            <a:r>
              <a:rPr lang="en-GB" dirty="0"/>
              <a:t>First Law of Geography</a:t>
            </a:r>
          </a:p>
        </p:txBody>
      </p:sp>
      <p:sp>
        <p:nvSpPr>
          <p:cNvPr id="8" name="Rounded Rectangular Callout 7"/>
          <p:cNvSpPr/>
          <p:nvPr/>
        </p:nvSpPr>
        <p:spPr>
          <a:xfrm>
            <a:off x="3370421" y="2517847"/>
            <a:ext cx="6303681" cy="1591999"/>
          </a:xfrm>
          <a:prstGeom prst="wedgeRoundRectCallout">
            <a:avLst>
              <a:gd name="adj1" fmla="val 79893"/>
              <a:gd name="adj2" fmla="val 65980"/>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2500" i="1" dirty="0"/>
              <a:t>"Everything is related to everything else, but near things are more related to each other”</a:t>
            </a:r>
            <a:endParaRPr lang="en-GB" sz="2500" dirty="0"/>
          </a:p>
        </p:txBody>
      </p:sp>
      <p:pic>
        <p:nvPicPr>
          <p:cNvPr id="106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665" y="5115047"/>
            <a:ext cx="5278418" cy="3082682"/>
          </a:xfrm>
          <a:prstGeom prst="rect">
            <a:avLst/>
          </a:prstGeom>
          <a:noFill/>
          <a:ln w="9525">
            <a:noFill/>
            <a:miter lim="800000"/>
            <a:headEnd/>
            <a:tailEnd/>
          </a:ln>
          <a:effectLst/>
        </p:spPr>
      </p:pic>
      <p:sp>
        <p:nvSpPr>
          <p:cNvPr id="10" name="Rectangle 9"/>
          <p:cNvSpPr/>
          <p:nvPr/>
        </p:nvSpPr>
        <p:spPr>
          <a:xfrm>
            <a:off x="3816664" y="8197729"/>
            <a:ext cx="5857438" cy="311175"/>
          </a:xfrm>
          <a:prstGeom prst="rect">
            <a:avLst/>
          </a:prstGeom>
        </p:spPr>
        <p:txBody>
          <a:bodyPr wrap="square">
            <a:spAutoFit/>
          </a:bodyPr>
          <a:lstStyle/>
          <a:p>
            <a:r>
              <a:rPr lang="en-GB" sz="1422" dirty="0">
                <a:solidFill>
                  <a:schemeClr val="bg1">
                    <a:lumMod val="50000"/>
                    <a:lumOff val="50000"/>
                  </a:schemeClr>
                </a:solidFill>
              </a:rPr>
              <a:t>http://en.wikipedia.org/wiki/University_of_California,_Santa_Barbara</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12156</TotalTime>
  <Words>1493</Words>
  <Application>Microsoft Office PowerPoint</Application>
  <PresentationFormat>Custom</PresentationFormat>
  <Paragraphs>253</Paragraphs>
  <Slides>81</Slides>
  <Notes>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Arial</vt:lpstr>
      <vt:lpstr>Avenir Roman</vt:lpstr>
      <vt:lpstr>Calibri</vt:lpstr>
      <vt:lpstr>Gill Sans</vt:lpstr>
      <vt:lpstr>Gill Sans Light</vt:lpstr>
      <vt:lpstr>Helvetica</vt:lpstr>
      <vt:lpstr>Helvetica Light</vt:lpstr>
      <vt:lpstr>Black</vt:lpstr>
      <vt:lpstr>Geodemographic Analysis of Cities</vt:lpstr>
      <vt:lpstr>Overview</vt:lpstr>
      <vt:lpstr>Variables v Contexts</vt:lpstr>
      <vt:lpstr>PowerPoint Presentation</vt:lpstr>
      <vt:lpstr>PowerPoint Presentation</vt:lpstr>
      <vt:lpstr>PowerPoint Presentation</vt:lpstr>
      <vt:lpstr>PowerPoint Presentation</vt:lpstr>
      <vt:lpstr>Variables v Contexts</vt:lpstr>
      <vt:lpstr>First Law of Geography</vt:lpstr>
      <vt:lpstr>Charles Booth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Social Area Analysis</vt:lpstr>
      <vt:lpstr>PowerPoint Presentation</vt:lpstr>
      <vt:lpstr>PowerPoint Presentation</vt:lpstr>
      <vt:lpstr>PowerPoint Presentation</vt:lpstr>
      <vt:lpstr>Origins of Geodemographics</vt:lpstr>
      <vt:lpstr>PowerPoint Presentation</vt:lpstr>
      <vt:lpstr>PowerPoint Presentation</vt:lpstr>
      <vt:lpstr>PowerPoint Presentation</vt:lpstr>
      <vt:lpstr>PowerPoint Presentation</vt:lpstr>
      <vt:lpstr>PowerPoint Presentation</vt:lpstr>
      <vt:lpstr>General Purpose Geodemographics</vt:lpstr>
      <vt:lpstr>General Purpose Geodemographics</vt:lpstr>
      <vt:lpstr>Open V Closed</vt:lpstr>
      <vt:lpstr>What are bespoke classifications?</vt:lpstr>
      <vt:lpstr>Building a Geodemographic</vt:lpstr>
      <vt:lpstr>Theoretical Framework</vt:lpstr>
      <vt:lpstr>Theoretical Framework</vt:lpstr>
      <vt:lpstr>Data</vt:lpstr>
      <vt:lpstr>Data</vt:lpstr>
      <vt:lpstr>Data Modelling</vt:lpstr>
      <vt:lpstr>Cluster Analysis</vt:lpstr>
      <vt:lpstr>Cluster Analysis</vt:lpstr>
      <vt:lpstr>Output</vt:lpstr>
      <vt:lpstr>Example Geodemographics</vt:lpstr>
      <vt:lpstr>Experian: Mosaic</vt:lpstr>
      <vt:lpstr>PowerPoint Presentation</vt:lpstr>
      <vt:lpstr>PowerPoint Presentation</vt:lpstr>
      <vt:lpstr>PowerPoint Presentation</vt:lpstr>
      <vt:lpstr>PowerPoint Presentation</vt:lpstr>
      <vt:lpstr>Acorn</vt:lpstr>
      <vt:lpstr>Input Data</vt:lpstr>
      <vt:lpstr>PowerPoint Presentation</vt:lpstr>
      <vt:lpstr>PowerPoint Presentation</vt:lpstr>
      <vt:lpstr>PowerPoint Presentation</vt:lpstr>
      <vt:lpstr>P2</vt:lpstr>
      <vt:lpstr>PowerPoint Presentation</vt:lpstr>
      <vt:lpstr>PowerPoint Presentation</vt:lpstr>
      <vt:lpstr>PowerPoint Presentation</vt:lpstr>
      <vt:lpstr>PowerPoint Presentation</vt:lpstr>
      <vt:lpstr>Future Geodemographics</vt:lpstr>
      <vt:lpstr>Hybrid Geodemographics</vt:lpstr>
      <vt:lpstr>Digital Exclusion / Inclusion</vt:lpstr>
      <vt:lpstr>Digital Exclusion / Inclusion</vt:lpstr>
      <vt:lpstr>Digital Exclusion / Inclusion</vt:lpstr>
      <vt:lpstr>Framework</vt:lpstr>
      <vt:lpstr>Framework</vt:lpstr>
      <vt:lpstr>PowerPoint Presentation</vt:lpstr>
      <vt:lpstr>Framework</vt:lpstr>
      <vt:lpstr>XGBoost Output</vt:lpstr>
      <vt:lpstr>Framework</vt:lpstr>
      <vt:lpstr>PowerPoint Presentation</vt:lpstr>
      <vt:lpstr>Internet User Classification</vt:lpstr>
      <vt:lpstr>e-Professionals</vt:lpstr>
      <vt:lpstr>e-Professionals</vt:lpstr>
      <vt:lpstr>Settled Offline Communities</vt:lpstr>
      <vt:lpstr>Settled Offline Communities</vt:lpstr>
      <vt:lpstr>PowerPoint Presentation</vt:lpstr>
      <vt:lpstr>Census 2021…</vt:lpstr>
      <vt:lpstr>Census 2021</vt:lpstr>
      <vt:lpstr>PowerPoint Presentation</vt:lpstr>
      <vt:lpstr>PowerPoint Presentation</vt:lpstr>
      <vt:lpstr>PowerPoint Presentation</vt:lpstr>
      <vt:lpstr>Hybrid Geodemographics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Data Philanthropy in Urban Analytics</dc:title>
  <dc:creator>Alex Singleton</dc:creator>
  <cp:lastModifiedBy>Singleton, Alexander</cp:lastModifiedBy>
  <cp:revision>92</cp:revision>
  <cp:lastPrinted>2020-09-30T17:36:43Z</cp:lastPrinted>
  <dcterms:modified xsi:type="dcterms:W3CDTF">2022-08-11T08:33:08Z</dcterms:modified>
</cp:coreProperties>
</file>